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313" r:id="rId13"/>
    <p:sldId id="316" r:id="rId14"/>
    <p:sldId id="317" r:id="rId15"/>
    <p:sldId id="318" r:id="rId16"/>
    <p:sldId id="319" r:id="rId17"/>
    <p:sldId id="320" r:id="rId18"/>
    <p:sldId id="322" r:id="rId19"/>
    <p:sldId id="323" r:id="rId20"/>
    <p:sldId id="321" r:id="rId21"/>
    <p:sldId id="325" r:id="rId22"/>
    <p:sldId id="324" r:id="rId23"/>
    <p:sldId id="326" r:id="rId24"/>
    <p:sldId id="327" r:id="rId25"/>
    <p:sldId id="328" r:id="rId26"/>
    <p:sldId id="329" r:id="rId27"/>
    <p:sldId id="332" r:id="rId28"/>
    <p:sldId id="333" r:id="rId29"/>
    <p:sldId id="334" r:id="rId30"/>
    <p:sldId id="335" r:id="rId31"/>
    <p:sldId id="336" r:id="rId32"/>
    <p:sldId id="337" r:id="rId33"/>
    <p:sldId id="339" r:id="rId34"/>
    <p:sldId id="338" r:id="rId35"/>
    <p:sldId id="340" r:id="rId36"/>
    <p:sldId id="342" r:id="rId37"/>
    <p:sldId id="341" r:id="rId38"/>
    <p:sldId id="343" r:id="rId39"/>
    <p:sldId id="344" r:id="rId40"/>
    <p:sldId id="345" r:id="rId41"/>
    <p:sldId id="348" r:id="rId42"/>
  </p:sldIdLst>
  <p:sldSz cx="12192000" cy="6858000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6EE12-9BC1-4989-B78F-8B8439E8608C}" v="96" dt="2021-10-12T17:20:28.082"/>
    <p1510:client id="{CA359FAE-D1F0-416D-8EE3-D15517585B6C}" v="129" dt="2021-10-08T03:29:39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a Muñoz" clId="Web-{CA359FAE-D1F0-416D-8EE3-D15517585B6C}"/>
    <pc:docChg chg="modSld">
      <pc:chgData name="Luisa Muñoz" userId="" providerId="" clId="Web-{CA359FAE-D1F0-416D-8EE3-D15517585B6C}" dt="2021-10-08T03:29:37.765" v="78" actId="20577"/>
      <pc:docMkLst>
        <pc:docMk/>
      </pc:docMkLst>
      <pc:sldChg chg="addSp delSp modSp">
        <pc:chgData name="Luisa Muñoz" userId="" providerId="" clId="Web-{CA359FAE-D1F0-416D-8EE3-D15517585B6C}" dt="2021-10-08T03:23:50.020" v="8"/>
        <pc:sldMkLst>
          <pc:docMk/>
          <pc:sldMk cId="1021662278" sldId="258"/>
        </pc:sldMkLst>
        <pc:spChg chg="add mod">
          <ac:chgData name="Luisa Muñoz" userId="" providerId="" clId="Web-{CA359FAE-D1F0-416D-8EE3-D15517585B6C}" dt="2021-10-08T03:23:50.020" v="8"/>
          <ac:spMkLst>
            <pc:docMk/>
            <pc:sldMk cId="1021662278" sldId="258"/>
            <ac:spMk id="2" creationId="{751C7343-2BE4-4692-8959-8E0EB985B455}"/>
          </ac:spMkLst>
        </pc:spChg>
        <pc:spChg chg="del">
          <ac:chgData name="Luisa Muñoz" userId="" providerId="" clId="Web-{CA359FAE-D1F0-416D-8EE3-D15517585B6C}" dt="2021-10-08T03:22:35.002" v="0"/>
          <ac:spMkLst>
            <pc:docMk/>
            <pc:sldMk cId="1021662278" sldId="258"/>
            <ac:spMk id="15" creationId="{DC95B127-BB99-452F-9A99-4A00263FBDB7}"/>
          </ac:spMkLst>
        </pc:spChg>
      </pc:sldChg>
      <pc:sldChg chg="modSp">
        <pc:chgData name="Luisa Muñoz" userId="" providerId="" clId="Web-{CA359FAE-D1F0-416D-8EE3-D15517585B6C}" dt="2021-10-08T03:24:00.348" v="9" actId="14100"/>
        <pc:sldMkLst>
          <pc:docMk/>
          <pc:sldMk cId="1128969379" sldId="261"/>
        </pc:sldMkLst>
        <pc:spChg chg="mod">
          <ac:chgData name="Luisa Muñoz" userId="" providerId="" clId="Web-{CA359FAE-D1F0-416D-8EE3-D15517585B6C}" dt="2021-10-08T03:24:00.348" v="9" actId="14100"/>
          <ac:spMkLst>
            <pc:docMk/>
            <pc:sldMk cId="1128969379" sldId="261"/>
            <ac:spMk id="9" creationId="{5EFD506D-1111-4D29-939A-9775C74DE68B}"/>
          </ac:spMkLst>
        </pc:spChg>
      </pc:sldChg>
      <pc:sldChg chg="addSp delSp modSp">
        <pc:chgData name="Luisa Muñoz" userId="" providerId="" clId="Web-{CA359FAE-D1F0-416D-8EE3-D15517585B6C}" dt="2021-10-08T03:24:46.459" v="14" actId="20577"/>
        <pc:sldMkLst>
          <pc:docMk/>
          <pc:sldMk cId="2458272076" sldId="264"/>
        </pc:sldMkLst>
        <pc:spChg chg="add del mod">
          <ac:chgData name="Luisa Muñoz" userId="" providerId="" clId="Web-{CA359FAE-D1F0-416D-8EE3-D15517585B6C}" dt="2021-10-08T03:24:46.459" v="14" actId="20577"/>
          <ac:spMkLst>
            <pc:docMk/>
            <pc:sldMk cId="2458272076" sldId="264"/>
            <ac:spMk id="11" creationId="{903E4A06-2FFA-4AFD-BBC8-D767D9002814}"/>
          </ac:spMkLst>
        </pc:spChg>
      </pc:sldChg>
      <pc:sldChg chg="modSp">
        <pc:chgData name="Luisa Muñoz" userId="" providerId="" clId="Web-{CA359FAE-D1F0-416D-8EE3-D15517585B6C}" dt="2021-10-08T03:25:00.663" v="16" actId="20577"/>
        <pc:sldMkLst>
          <pc:docMk/>
          <pc:sldMk cId="2990602966" sldId="265"/>
        </pc:sldMkLst>
        <pc:spChg chg="mod">
          <ac:chgData name="Luisa Muñoz" userId="" providerId="" clId="Web-{CA359FAE-D1F0-416D-8EE3-D15517585B6C}" dt="2021-10-08T03:25:00.663" v="16" actId="20577"/>
          <ac:spMkLst>
            <pc:docMk/>
            <pc:sldMk cId="2990602966" sldId="265"/>
            <ac:spMk id="17" creationId="{C35C1F77-9B49-4521-8EC4-6526D638A525}"/>
          </ac:spMkLst>
        </pc:spChg>
      </pc:sldChg>
      <pc:sldChg chg="modSp">
        <pc:chgData name="Luisa Muñoz" userId="" providerId="" clId="Web-{CA359FAE-D1F0-416D-8EE3-D15517585B6C}" dt="2021-10-08T03:25:11.944" v="20" actId="20577"/>
        <pc:sldMkLst>
          <pc:docMk/>
          <pc:sldMk cId="912884236" sldId="266"/>
        </pc:sldMkLst>
        <pc:spChg chg="mod">
          <ac:chgData name="Luisa Muñoz" userId="" providerId="" clId="Web-{CA359FAE-D1F0-416D-8EE3-D15517585B6C}" dt="2021-10-08T03:25:11.944" v="20" actId="20577"/>
          <ac:spMkLst>
            <pc:docMk/>
            <pc:sldMk cId="912884236" sldId="266"/>
            <ac:spMk id="11" creationId="{F698D416-C3D3-4D2E-A23B-78735F9CC081}"/>
          </ac:spMkLst>
        </pc:spChg>
      </pc:sldChg>
      <pc:sldChg chg="modSp">
        <pc:chgData name="Luisa Muñoz" userId="" providerId="" clId="Web-{CA359FAE-D1F0-416D-8EE3-D15517585B6C}" dt="2021-10-08T03:25:38.304" v="25" actId="20577"/>
        <pc:sldMkLst>
          <pc:docMk/>
          <pc:sldMk cId="3632202019" sldId="318"/>
        </pc:sldMkLst>
        <pc:spChg chg="mod">
          <ac:chgData name="Luisa Muñoz" userId="" providerId="" clId="Web-{CA359FAE-D1F0-416D-8EE3-D15517585B6C}" dt="2021-10-08T03:25:38.304" v="25" actId="20577"/>
          <ac:spMkLst>
            <pc:docMk/>
            <pc:sldMk cId="3632202019" sldId="318"/>
            <ac:spMk id="11" creationId="{36B41800-6127-48E3-9904-104350F38D7E}"/>
          </ac:spMkLst>
        </pc:spChg>
      </pc:sldChg>
      <pc:sldChg chg="modSp">
        <pc:chgData name="Luisa Muñoz" userId="" providerId="" clId="Web-{CA359FAE-D1F0-416D-8EE3-D15517585B6C}" dt="2021-10-08T03:26:22.728" v="31" actId="20577"/>
        <pc:sldMkLst>
          <pc:docMk/>
          <pc:sldMk cId="2161175140" sldId="321"/>
        </pc:sldMkLst>
        <pc:spChg chg="mod">
          <ac:chgData name="Luisa Muñoz" userId="" providerId="" clId="Web-{CA359FAE-D1F0-416D-8EE3-D15517585B6C}" dt="2021-10-08T03:26:22.728" v="31" actId="20577"/>
          <ac:spMkLst>
            <pc:docMk/>
            <pc:sldMk cId="2161175140" sldId="321"/>
            <ac:spMk id="11" creationId="{06DCF395-8653-49AE-8A74-6E9AB414DAC6}"/>
          </ac:spMkLst>
        </pc:spChg>
      </pc:sldChg>
      <pc:sldChg chg="modSp">
        <pc:chgData name="Luisa Muñoz" userId="" providerId="" clId="Web-{CA359FAE-D1F0-416D-8EE3-D15517585B6C}" dt="2021-10-08T03:26:08.540" v="27" actId="20577"/>
        <pc:sldMkLst>
          <pc:docMk/>
          <pc:sldMk cId="2597316950" sldId="322"/>
        </pc:sldMkLst>
        <pc:spChg chg="mod">
          <ac:chgData name="Luisa Muñoz" userId="" providerId="" clId="Web-{CA359FAE-D1F0-416D-8EE3-D15517585B6C}" dt="2021-10-08T03:26:08.540" v="27" actId="20577"/>
          <ac:spMkLst>
            <pc:docMk/>
            <pc:sldMk cId="2597316950" sldId="322"/>
            <ac:spMk id="13" creationId="{19FF4E3C-6E5D-4855-9C6F-FE9A5DA581F8}"/>
          </ac:spMkLst>
        </pc:spChg>
      </pc:sldChg>
      <pc:sldChg chg="modSp">
        <pc:chgData name="Luisa Muñoz" userId="" providerId="" clId="Web-{CA359FAE-D1F0-416D-8EE3-D15517585B6C}" dt="2021-10-08T03:26:44.556" v="42" actId="20577"/>
        <pc:sldMkLst>
          <pc:docMk/>
          <pc:sldMk cId="1066678539" sldId="324"/>
        </pc:sldMkLst>
        <pc:spChg chg="mod">
          <ac:chgData name="Luisa Muñoz" userId="" providerId="" clId="Web-{CA359FAE-D1F0-416D-8EE3-D15517585B6C}" dt="2021-10-08T03:26:44.556" v="42" actId="20577"/>
          <ac:spMkLst>
            <pc:docMk/>
            <pc:sldMk cId="1066678539" sldId="324"/>
            <ac:spMk id="14" creationId="{E39E40B2-7F5B-4979-9E08-2D0B5D5911B3}"/>
          </ac:spMkLst>
        </pc:spChg>
      </pc:sldChg>
      <pc:sldChg chg="modSp">
        <pc:chgData name="Luisa Muñoz" userId="" providerId="" clId="Web-{CA359FAE-D1F0-416D-8EE3-D15517585B6C}" dt="2021-10-08T03:26:34.572" v="35" actId="20577"/>
        <pc:sldMkLst>
          <pc:docMk/>
          <pc:sldMk cId="2183733208" sldId="325"/>
        </pc:sldMkLst>
        <pc:spChg chg="mod">
          <ac:chgData name="Luisa Muñoz" userId="" providerId="" clId="Web-{CA359FAE-D1F0-416D-8EE3-D15517585B6C}" dt="2021-10-08T03:26:34.572" v="35" actId="20577"/>
          <ac:spMkLst>
            <pc:docMk/>
            <pc:sldMk cId="2183733208" sldId="325"/>
            <ac:spMk id="16" creationId="{9022B6D0-8B94-4778-9338-352FDA5D1AAA}"/>
          </ac:spMkLst>
        </pc:spChg>
      </pc:sldChg>
      <pc:sldChg chg="modSp">
        <pc:chgData name="Luisa Muñoz" userId="" providerId="" clId="Web-{CA359FAE-D1F0-416D-8EE3-D15517585B6C}" dt="2021-10-08T03:26:57.135" v="45" actId="20577"/>
        <pc:sldMkLst>
          <pc:docMk/>
          <pc:sldMk cId="2230424214" sldId="326"/>
        </pc:sldMkLst>
        <pc:spChg chg="mod">
          <ac:chgData name="Luisa Muñoz" userId="" providerId="" clId="Web-{CA359FAE-D1F0-416D-8EE3-D15517585B6C}" dt="2021-10-08T03:26:57.135" v="45" actId="20577"/>
          <ac:spMkLst>
            <pc:docMk/>
            <pc:sldMk cId="2230424214" sldId="326"/>
            <ac:spMk id="14" creationId="{D5F1E616-9D2D-4EC3-A92E-5DD57BFAD3B3}"/>
          </ac:spMkLst>
        </pc:spChg>
      </pc:sldChg>
      <pc:sldChg chg="modSp">
        <pc:chgData name="Luisa Muñoz" userId="" providerId="" clId="Web-{CA359FAE-D1F0-416D-8EE3-D15517585B6C}" dt="2021-10-08T03:27:21.011" v="48" actId="20577"/>
        <pc:sldMkLst>
          <pc:docMk/>
          <pc:sldMk cId="2016105206" sldId="327"/>
        </pc:sldMkLst>
        <pc:spChg chg="mod">
          <ac:chgData name="Luisa Muñoz" userId="" providerId="" clId="Web-{CA359FAE-D1F0-416D-8EE3-D15517585B6C}" dt="2021-10-08T03:27:21.011" v="48" actId="20577"/>
          <ac:spMkLst>
            <pc:docMk/>
            <pc:sldMk cId="2016105206" sldId="327"/>
            <ac:spMk id="14" creationId="{E4A8FB80-1E57-4857-AC51-DAC87E7B7758}"/>
          </ac:spMkLst>
        </pc:spChg>
      </pc:sldChg>
      <pc:sldChg chg="addSp delSp modSp">
        <pc:chgData name="Luisa Muñoz" userId="" providerId="" clId="Web-{CA359FAE-D1F0-416D-8EE3-D15517585B6C}" dt="2021-10-08T03:27:46.886" v="51"/>
        <pc:sldMkLst>
          <pc:docMk/>
          <pc:sldMk cId="4207165478" sldId="328"/>
        </pc:sldMkLst>
        <pc:spChg chg="add del mod">
          <ac:chgData name="Luisa Muñoz" userId="" providerId="" clId="Web-{CA359FAE-D1F0-416D-8EE3-D15517585B6C}" dt="2021-10-08T03:27:46.886" v="51"/>
          <ac:spMkLst>
            <pc:docMk/>
            <pc:sldMk cId="4207165478" sldId="328"/>
            <ac:spMk id="2" creationId="{50551601-BF01-4C90-8FD7-BE26DEC7A83D}"/>
          </ac:spMkLst>
        </pc:spChg>
      </pc:sldChg>
      <pc:sldChg chg="modSp">
        <pc:chgData name="Luisa Muñoz" userId="" providerId="" clId="Web-{CA359FAE-D1F0-416D-8EE3-D15517585B6C}" dt="2021-10-08T03:27:58.090" v="54" actId="20577"/>
        <pc:sldMkLst>
          <pc:docMk/>
          <pc:sldMk cId="2771939029" sldId="329"/>
        </pc:sldMkLst>
        <pc:spChg chg="mod">
          <ac:chgData name="Luisa Muñoz" userId="" providerId="" clId="Web-{CA359FAE-D1F0-416D-8EE3-D15517585B6C}" dt="2021-10-08T03:27:58.090" v="54" actId="20577"/>
          <ac:spMkLst>
            <pc:docMk/>
            <pc:sldMk cId="2771939029" sldId="329"/>
            <ac:spMk id="11" creationId="{BC5D8421-5455-4FBE-BAF4-E3E6D6D6FEE3}"/>
          </ac:spMkLst>
        </pc:spChg>
      </pc:sldChg>
      <pc:sldChg chg="modSp">
        <pc:chgData name="Luisa Muñoz" userId="" providerId="" clId="Web-{CA359FAE-D1F0-416D-8EE3-D15517585B6C}" dt="2021-10-08T03:28:13.028" v="57" actId="20577"/>
        <pc:sldMkLst>
          <pc:docMk/>
          <pc:sldMk cId="1627269431" sldId="335"/>
        </pc:sldMkLst>
        <pc:spChg chg="mod">
          <ac:chgData name="Luisa Muñoz" userId="" providerId="" clId="Web-{CA359FAE-D1F0-416D-8EE3-D15517585B6C}" dt="2021-10-08T03:28:13.028" v="57" actId="20577"/>
          <ac:spMkLst>
            <pc:docMk/>
            <pc:sldMk cId="1627269431" sldId="335"/>
            <ac:spMk id="14" creationId="{BBB21EE0-2594-44CE-90D8-C11501A9AD55}"/>
          </ac:spMkLst>
        </pc:spChg>
      </pc:sldChg>
      <pc:sldChg chg="modSp">
        <pc:chgData name="Luisa Muñoz" userId="" providerId="" clId="Web-{CA359FAE-D1F0-416D-8EE3-D15517585B6C}" dt="2021-10-08T03:28:23.950" v="59" actId="20577"/>
        <pc:sldMkLst>
          <pc:docMk/>
          <pc:sldMk cId="1492680075" sldId="336"/>
        </pc:sldMkLst>
        <pc:spChg chg="mod">
          <ac:chgData name="Luisa Muñoz" userId="" providerId="" clId="Web-{CA359FAE-D1F0-416D-8EE3-D15517585B6C}" dt="2021-10-08T03:28:23.950" v="59" actId="20577"/>
          <ac:spMkLst>
            <pc:docMk/>
            <pc:sldMk cId="1492680075" sldId="336"/>
            <ac:spMk id="8" creationId="{1BB25685-49C5-4817-96E2-984012F59916}"/>
          </ac:spMkLst>
        </pc:spChg>
      </pc:sldChg>
      <pc:sldChg chg="modSp">
        <pc:chgData name="Luisa Muñoz" userId="" providerId="" clId="Web-{CA359FAE-D1F0-416D-8EE3-D15517585B6C}" dt="2021-10-08T03:29:00.920" v="67" actId="14100"/>
        <pc:sldMkLst>
          <pc:docMk/>
          <pc:sldMk cId="1637288547" sldId="339"/>
        </pc:sldMkLst>
        <pc:spChg chg="mod">
          <ac:chgData name="Luisa Muñoz" userId="" providerId="" clId="Web-{CA359FAE-D1F0-416D-8EE3-D15517585B6C}" dt="2021-10-08T03:29:00.920" v="67" actId="14100"/>
          <ac:spMkLst>
            <pc:docMk/>
            <pc:sldMk cId="1637288547" sldId="339"/>
            <ac:spMk id="10" creationId="{B0ACF63D-926E-4F82-BA7F-BCFD6681C638}"/>
          </ac:spMkLst>
        </pc:spChg>
      </pc:sldChg>
      <pc:sldChg chg="modSp">
        <pc:chgData name="Luisa Muñoz" userId="" providerId="" clId="Web-{CA359FAE-D1F0-416D-8EE3-D15517585B6C}" dt="2021-10-08T03:29:37.765" v="78" actId="20577"/>
        <pc:sldMkLst>
          <pc:docMk/>
          <pc:sldMk cId="2134082374" sldId="340"/>
        </pc:sldMkLst>
        <pc:spChg chg="mod">
          <ac:chgData name="Luisa Muñoz" userId="" providerId="" clId="Web-{CA359FAE-D1F0-416D-8EE3-D15517585B6C}" dt="2021-10-08T03:29:37.765" v="78" actId="20577"/>
          <ac:spMkLst>
            <pc:docMk/>
            <pc:sldMk cId="2134082374" sldId="340"/>
            <ac:spMk id="10" creationId="{D9F782D7-D2B2-4368-A530-20647667E083}"/>
          </ac:spMkLst>
        </pc:spChg>
      </pc:sldChg>
    </pc:docChg>
  </pc:docChgLst>
  <pc:docChgLst>
    <pc:chgData name="Luisa Muñoz" userId="F7w+JUNme2DR6q547p9/VtHljDcjWX6zSOkVhTmx/Fw=" providerId="None" clId="Web-{CA359FAE-D1F0-416D-8EE3-D15517585B6C}"/>
    <pc:docChg chg="modSld">
      <pc:chgData name="Luisa Muñoz" userId="F7w+JUNme2DR6q547p9/VtHljDcjWX6zSOkVhTmx/Fw=" providerId="None" clId="Web-{CA359FAE-D1F0-416D-8EE3-D15517585B6C}" dt="2021-10-08T02:53:18.106" v="3"/>
      <pc:docMkLst>
        <pc:docMk/>
      </pc:docMkLst>
      <pc:sldChg chg="addSp delSp modSp">
        <pc:chgData name="Luisa Muñoz" userId="F7w+JUNme2DR6q547p9/VtHljDcjWX6zSOkVhTmx/Fw=" providerId="None" clId="Web-{CA359FAE-D1F0-416D-8EE3-D15517585B6C}" dt="2021-10-08T02:53:18.106" v="3"/>
        <pc:sldMkLst>
          <pc:docMk/>
          <pc:sldMk cId="1021662278" sldId="258"/>
        </pc:sldMkLst>
        <pc:spChg chg="add del mod">
          <ac:chgData name="Luisa Muñoz" userId="F7w+JUNme2DR6q547p9/VtHljDcjWX6zSOkVhTmx/Fw=" providerId="None" clId="Web-{CA359FAE-D1F0-416D-8EE3-D15517585B6C}" dt="2021-10-08T02:53:18.106" v="3"/>
          <ac:spMkLst>
            <pc:docMk/>
            <pc:sldMk cId="1021662278" sldId="258"/>
            <ac:spMk id="2" creationId="{09B4A3C9-5928-47CF-8CC3-E24F0F3E0676}"/>
          </ac:spMkLst>
        </pc:spChg>
      </pc:sldChg>
    </pc:docChg>
  </pc:docChgLst>
  <pc:docChgLst>
    <pc:chgData name="Gabriela Marvez Content Manager" userId="qYvVMe4AvtPLHt8C4CnfTPGhWC3kGqSrE7j9oOHhJJc=" providerId="None" clId="Web-{3C06EE12-9BC1-4989-B78F-8B8439E8608C}"/>
    <pc:docChg chg="modSld">
      <pc:chgData name="Gabriela Marvez Content Manager" userId="qYvVMe4AvtPLHt8C4CnfTPGhWC3kGqSrE7j9oOHhJJc=" providerId="None" clId="Web-{3C06EE12-9BC1-4989-B78F-8B8439E8608C}" dt="2021-10-12T17:20:28.082" v="73" actId="1076"/>
      <pc:docMkLst>
        <pc:docMk/>
      </pc:docMkLst>
      <pc:sldChg chg="addSp modSp">
        <pc:chgData name="Gabriela Marvez Content Manager" userId="qYvVMe4AvtPLHt8C4CnfTPGhWC3kGqSrE7j9oOHhJJc=" providerId="None" clId="Web-{3C06EE12-9BC1-4989-B78F-8B8439E8608C}" dt="2021-10-12T17:14:36.870" v="7" actId="20577"/>
        <pc:sldMkLst>
          <pc:docMk/>
          <pc:sldMk cId="916613854" sldId="257"/>
        </pc:sldMkLst>
        <pc:spChg chg="mod">
          <ac:chgData name="Gabriela Marvez Content Manager" userId="qYvVMe4AvtPLHt8C4CnfTPGhWC3kGqSrE7j9oOHhJJc=" providerId="None" clId="Web-{3C06EE12-9BC1-4989-B78F-8B8439E8608C}" dt="2021-10-12T17:14:36.870" v="7" actId="20577"/>
          <ac:spMkLst>
            <pc:docMk/>
            <pc:sldMk cId="916613854" sldId="257"/>
            <ac:spMk id="10" creationId="{90ADD770-2B48-448A-A930-93EBBC68AA53}"/>
          </ac:spMkLst>
        </pc:spChg>
        <pc:picChg chg="add mod">
          <ac:chgData name="Gabriela Marvez Content Manager" userId="qYvVMe4AvtPLHt8C4CnfTPGhWC3kGqSrE7j9oOHhJJc=" providerId="None" clId="Web-{3C06EE12-9BC1-4989-B78F-8B8439E8608C}" dt="2021-10-12T17:14:00.135" v="2" actId="1076"/>
          <ac:picMkLst>
            <pc:docMk/>
            <pc:sldMk cId="916613854" sldId="257"/>
            <ac:picMk id="2" creationId="{1680D586-EE7F-459B-A2D7-4D8970989A07}"/>
          </ac:picMkLst>
        </pc:picChg>
      </pc:sldChg>
      <pc:sldChg chg="addSp modSp">
        <pc:chgData name="Gabriela Marvez Content Manager" userId="qYvVMe4AvtPLHt8C4CnfTPGhWC3kGqSrE7j9oOHhJJc=" providerId="None" clId="Web-{3C06EE12-9BC1-4989-B78F-8B8439E8608C}" dt="2021-10-12T17:15:01.074" v="13" actId="14100"/>
        <pc:sldMkLst>
          <pc:docMk/>
          <pc:sldMk cId="529402428" sldId="259"/>
        </pc:sldMkLst>
        <pc:picChg chg="add mod">
          <ac:chgData name="Gabriela Marvez Content Manager" userId="qYvVMe4AvtPLHt8C4CnfTPGhWC3kGqSrE7j9oOHhJJc=" providerId="None" clId="Web-{3C06EE12-9BC1-4989-B78F-8B8439E8608C}" dt="2021-10-12T17:15:01.074" v="13" actId="14100"/>
          <ac:picMkLst>
            <pc:docMk/>
            <pc:sldMk cId="529402428" sldId="259"/>
            <ac:picMk id="2" creationId="{481F041D-64EC-418D-AED3-09929CC89AF0}"/>
          </ac:picMkLst>
        </pc:picChg>
      </pc:sldChg>
      <pc:sldChg chg="addSp modSp">
        <pc:chgData name="Gabriela Marvez Content Manager" userId="qYvVMe4AvtPLHt8C4CnfTPGhWC3kGqSrE7j9oOHhJJc=" providerId="None" clId="Web-{3C06EE12-9BC1-4989-B78F-8B8439E8608C}" dt="2021-10-12T17:15:30.451" v="16" actId="1076"/>
        <pc:sldMkLst>
          <pc:docMk/>
          <pc:sldMk cId="87264948" sldId="262"/>
        </pc:sldMkLst>
        <pc:picChg chg="add mod">
          <ac:chgData name="Gabriela Marvez Content Manager" userId="qYvVMe4AvtPLHt8C4CnfTPGhWC3kGqSrE7j9oOHhJJc=" providerId="None" clId="Web-{3C06EE12-9BC1-4989-B78F-8B8439E8608C}" dt="2021-10-12T17:15:30.451" v="16" actId="1076"/>
          <ac:picMkLst>
            <pc:docMk/>
            <pc:sldMk cId="87264948" sldId="262"/>
            <ac:picMk id="2" creationId="{7891869A-3E0B-4D55-8F51-0CEF51D06CFD}"/>
          </ac:picMkLst>
        </pc:picChg>
      </pc:sldChg>
      <pc:sldChg chg="modSp">
        <pc:chgData name="Gabriela Marvez Content Manager" userId="qYvVMe4AvtPLHt8C4CnfTPGhWC3kGqSrE7j9oOHhJJc=" providerId="None" clId="Web-{3C06EE12-9BC1-4989-B78F-8B8439E8608C}" dt="2021-10-12T17:16:02.983" v="21" actId="20577"/>
        <pc:sldMkLst>
          <pc:docMk/>
          <pc:sldMk cId="2458272076" sldId="264"/>
        </pc:sldMkLst>
        <pc:spChg chg="mod">
          <ac:chgData name="Gabriela Marvez Content Manager" userId="qYvVMe4AvtPLHt8C4CnfTPGhWC3kGqSrE7j9oOHhJJc=" providerId="None" clId="Web-{3C06EE12-9BC1-4989-B78F-8B8439E8608C}" dt="2021-10-12T17:16:02.983" v="21" actId="20577"/>
          <ac:spMkLst>
            <pc:docMk/>
            <pc:sldMk cId="2458272076" sldId="264"/>
            <ac:spMk id="9" creationId="{79980461-1F5F-4B4F-9835-81A05D6441AE}"/>
          </ac:spMkLst>
        </pc:spChg>
      </pc:sldChg>
      <pc:sldChg chg="modSp">
        <pc:chgData name="Gabriela Marvez Content Manager" userId="qYvVMe4AvtPLHt8C4CnfTPGhWC3kGqSrE7j9oOHhJJc=" providerId="None" clId="Web-{3C06EE12-9BC1-4989-B78F-8B8439E8608C}" dt="2021-10-12T17:16:42.640" v="28" actId="1076"/>
        <pc:sldMkLst>
          <pc:docMk/>
          <pc:sldMk cId="126267496" sldId="316"/>
        </pc:sldMkLst>
        <pc:spChg chg="mod">
          <ac:chgData name="Gabriela Marvez Content Manager" userId="qYvVMe4AvtPLHt8C4CnfTPGhWC3kGqSrE7j9oOHhJJc=" providerId="None" clId="Web-{3C06EE12-9BC1-4989-B78F-8B8439E8608C}" dt="2021-10-12T17:16:42.640" v="28" actId="1076"/>
          <ac:spMkLst>
            <pc:docMk/>
            <pc:sldMk cId="126267496" sldId="316"/>
            <ac:spMk id="5" creationId="{F1746EDA-B781-48EB-A140-16365F3F4BDE}"/>
          </ac:spMkLst>
        </pc:spChg>
        <pc:spChg chg="mod">
          <ac:chgData name="Gabriela Marvez Content Manager" userId="qYvVMe4AvtPLHt8C4CnfTPGhWC3kGqSrE7j9oOHhJJc=" providerId="None" clId="Web-{3C06EE12-9BC1-4989-B78F-8B8439E8608C}" dt="2021-10-12T17:16:39.593" v="27" actId="1076"/>
          <ac:spMkLst>
            <pc:docMk/>
            <pc:sldMk cId="126267496" sldId="316"/>
            <ac:spMk id="11" creationId="{9E97CB96-F088-4B71-A9D0-588262832622}"/>
          </ac:spMkLst>
        </pc:spChg>
      </pc:sldChg>
      <pc:sldChg chg="addSp modSp">
        <pc:chgData name="Gabriela Marvez Content Manager" userId="qYvVMe4AvtPLHt8C4CnfTPGhWC3kGqSrE7j9oOHhJJc=" providerId="None" clId="Web-{3C06EE12-9BC1-4989-B78F-8B8439E8608C}" dt="2021-10-12T17:17:06.750" v="34" actId="1076"/>
        <pc:sldMkLst>
          <pc:docMk/>
          <pc:sldMk cId="3764785751" sldId="319"/>
        </pc:sldMkLst>
        <pc:picChg chg="add mod">
          <ac:chgData name="Gabriela Marvez Content Manager" userId="qYvVMe4AvtPLHt8C4CnfTPGhWC3kGqSrE7j9oOHhJJc=" providerId="None" clId="Web-{3C06EE12-9BC1-4989-B78F-8B8439E8608C}" dt="2021-10-12T17:17:06.750" v="34" actId="1076"/>
          <ac:picMkLst>
            <pc:docMk/>
            <pc:sldMk cId="3764785751" sldId="319"/>
            <ac:picMk id="2" creationId="{B2C5753A-A65F-43C6-9D44-6B191CBC59EF}"/>
          </ac:picMkLst>
        </pc:picChg>
      </pc:sldChg>
      <pc:sldChg chg="modSp">
        <pc:chgData name="Gabriela Marvez Content Manager" userId="qYvVMe4AvtPLHt8C4CnfTPGhWC3kGqSrE7j9oOHhJJc=" providerId="None" clId="Web-{3C06EE12-9BC1-4989-B78F-8B8439E8608C}" dt="2021-10-12T17:17:31.922" v="39" actId="20577"/>
        <pc:sldMkLst>
          <pc:docMk/>
          <pc:sldMk cId="2161175140" sldId="321"/>
        </pc:sldMkLst>
        <pc:spChg chg="mod">
          <ac:chgData name="Gabriela Marvez Content Manager" userId="qYvVMe4AvtPLHt8C4CnfTPGhWC3kGqSrE7j9oOHhJJc=" providerId="None" clId="Web-{3C06EE12-9BC1-4989-B78F-8B8439E8608C}" dt="2021-10-12T17:17:31.922" v="39" actId="20577"/>
          <ac:spMkLst>
            <pc:docMk/>
            <pc:sldMk cId="2161175140" sldId="321"/>
            <ac:spMk id="14" creationId="{02C08EA6-BEE3-4CDE-B756-C9CE63B16028}"/>
          </ac:spMkLst>
        </pc:spChg>
      </pc:sldChg>
      <pc:sldChg chg="modSp">
        <pc:chgData name="Gabriela Marvez Content Manager" userId="qYvVMe4AvtPLHt8C4CnfTPGhWC3kGqSrE7j9oOHhJJc=" providerId="None" clId="Web-{3C06EE12-9BC1-4989-B78F-8B8439E8608C}" dt="2021-10-12T17:17:51.360" v="40" actId="1076"/>
        <pc:sldMkLst>
          <pc:docMk/>
          <pc:sldMk cId="2230424214" sldId="326"/>
        </pc:sldMkLst>
        <pc:picChg chg="mod">
          <ac:chgData name="Gabriela Marvez Content Manager" userId="qYvVMe4AvtPLHt8C4CnfTPGhWC3kGqSrE7j9oOHhJJc=" providerId="None" clId="Web-{3C06EE12-9BC1-4989-B78F-8B8439E8608C}" dt="2021-10-12T17:17:51.360" v="40" actId="1076"/>
          <ac:picMkLst>
            <pc:docMk/>
            <pc:sldMk cId="2230424214" sldId="326"/>
            <ac:picMk id="13" creationId="{1D1089DC-CD11-49D5-8F7B-FEB9F120DA57}"/>
          </ac:picMkLst>
        </pc:picChg>
      </pc:sldChg>
      <pc:sldChg chg="modSp">
        <pc:chgData name="Gabriela Marvez Content Manager" userId="qYvVMe4AvtPLHt8C4CnfTPGhWC3kGqSrE7j9oOHhJJc=" providerId="None" clId="Web-{3C06EE12-9BC1-4989-B78F-8B8439E8608C}" dt="2021-10-12T17:18:19.220" v="51" actId="1076"/>
        <pc:sldMkLst>
          <pc:docMk/>
          <pc:sldMk cId="2016105206" sldId="327"/>
        </pc:sldMkLst>
        <pc:spChg chg="mod">
          <ac:chgData name="Gabriela Marvez Content Manager" userId="qYvVMe4AvtPLHt8C4CnfTPGhWC3kGqSrE7j9oOHhJJc=" providerId="None" clId="Web-{3C06EE12-9BC1-4989-B78F-8B8439E8608C}" dt="2021-10-12T17:18:19.220" v="51" actId="1076"/>
          <ac:spMkLst>
            <pc:docMk/>
            <pc:sldMk cId="2016105206" sldId="327"/>
            <ac:spMk id="14" creationId="{E4A8FB80-1E57-4857-AC51-DAC87E7B7758}"/>
          </ac:spMkLst>
        </pc:spChg>
      </pc:sldChg>
      <pc:sldChg chg="addSp modSp">
        <pc:chgData name="Gabriela Marvez Content Manager" userId="qYvVMe4AvtPLHt8C4CnfTPGhWC3kGqSrE7j9oOHhJJc=" providerId="None" clId="Web-{3C06EE12-9BC1-4989-B78F-8B8439E8608C}" dt="2021-10-12T17:18:36.439" v="58" actId="1076"/>
        <pc:sldMkLst>
          <pc:docMk/>
          <pc:sldMk cId="4207165478" sldId="328"/>
        </pc:sldMkLst>
        <pc:picChg chg="add mod">
          <ac:chgData name="Gabriela Marvez Content Manager" userId="qYvVMe4AvtPLHt8C4CnfTPGhWC3kGqSrE7j9oOHhJJc=" providerId="None" clId="Web-{3C06EE12-9BC1-4989-B78F-8B8439E8608C}" dt="2021-10-12T17:18:36.439" v="58" actId="1076"/>
          <ac:picMkLst>
            <pc:docMk/>
            <pc:sldMk cId="4207165478" sldId="328"/>
            <ac:picMk id="2" creationId="{82B5E3C4-B627-4B0E-98F9-86EC173775B6}"/>
          </ac:picMkLst>
        </pc:picChg>
      </pc:sldChg>
      <pc:sldChg chg="delSp">
        <pc:chgData name="Gabriela Marvez Content Manager" userId="qYvVMe4AvtPLHt8C4CnfTPGhWC3kGqSrE7j9oOHhJJc=" providerId="None" clId="Web-{3C06EE12-9BC1-4989-B78F-8B8439E8608C}" dt="2021-10-12T17:19:17.112" v="59"/>
        <pc:sldMkLst>
          <pc:docMk/>
          <pc:sldMk cId="1627269431" sldId="335"/>
        </pc:sldMkLst>
        <pc:picChg chg="del">
          <ac:chgData name="Gabriela Marvez Content Manager" userId="qYvVMe4AvtPLHt8C4CnfTPGhWC3kGqSrE7j9oOHhJJc=" providerId="None" clId="Web-{3C06EE12-9BC1-4989-B78F-8B8439E8608C}" dt="2021-10-12T17:19:17.112" v="59"/>
          <ac:picMkLst>
            <pc:docMk/>
            <pc:sldMk cId="1627269431" sldId="335"/>
            <ac:picMk id="13" creationId="{1D1089DC-CD11-49D5-8F7B-FEB9F120DA57}"/>
          </ac:picMkLst>
        </pc:picChg>
      </pc:sldChg>
      <pc:sldChg chg="addSp modSp">
        <pc:chgData name="Gabriela Marvez Content Manager" userId="qYvVMe4AvtPLHt8C4CnfTPGhWC3kGqSrE7j9oOHhJJc=" providerId="None" clId="Web-{3C06EE12-9BC1-4989-B78F-8B8439E8608C}" dt="2021-10-12T17:19:35.159" v="62" actId="1076"/>
        <pc:sldMkLst>
          <pc:docMk/>
          <pc:sldMk cId="919596886" sldId="337"/>
        </pc:sldMkLst>
        <pc:picChg chg="add mod">
          <ac:chgData name="Gabriela Marvez Content Manager" userId="qYvVMe4AvtPLHt8C4CnfTPGhWC3kGqSrE7j9oOHhJJc=" providerId="None" clId="Web-{3C06EE12-9BC1-4989-B78F-8B8439E8608C}" dt="2021-10-12T17:19:35.159" v="62" actId="1076"/>
          <ac:picMkLst>
            <pc:docMk/>
            <pc:sldMk cId="919596886" sldId="337"/>
            <ac:picMk id="2" creationId="{DE03A6BF-0598-4B64-B319-20A6E3C84507}"/>
          </ac:picMkLst>
        </pc:picChg>
      </pc:sldChg>
      <pc:sldChg chg="addSp modSp">
        <pc:chgData name="Gabriela Marvez Content Manager" userId="qYvVMe4AvtPLHt8C4CnfTPGhWC3kGqSrE7j9oOHhJJc=" providerId="None" clId="Web-{3C06EE12-9BC1-4989-B78F-8B8439E8608C}" dt="2021-10-12T17:19:49.331" v="65" actId="1076"/>
        <pc:sldMkLst>
          <pc:docMk/>
          <pc:sldMk cId="1637288547" sldId="339"/>
        </pc:sldMkLst>
        <pc:picChg chg="add mod">
          <ac:chgData name="Gabriela Marvez Content Manager" userId="qYvVMe4AvtPLHt8C4CnfTPGhWC3kGqSrE7j9oOHhJJc=" providerId="None" clId="Web-{3C06EE12-9BC1-4989-B78F-8B8439E8608C}" dt="2021-10-12T17:19:49.331" v="65" actId="1076"/>
          <ac:picMkLst>
            <pc:docMk/>
            <pc:sldMk cId="1637288547" sldId="339"/>
            <ac:picMk id="2" creationId="{6ECDE903-9D35-4D19-88C0-64663CABED35}"/>
          </ac:picMkLst>
        </pc:picChg>
      </pc:sldChg>
      <pc:sldChg chg="addSp modSp">
        <pc:chgData name="Gabriela Marvez Content Manager" userId="qYvVMe4AvtPLHt8C4CnfTPGhWC3kGqSrE7j9oOHhJJc=" providerId="None" clId="Web-{3C06EE12-9BC1-4989-B78F-8B8439E8608C}" dt="2021-10-12T17:20:17.191" v="69" actId="1076"/>
        <pc:sldMkLst>
          <pc:docMk/>
          <pc:sldMk cId="781851125" sldId="345"/>
        </pc:sldMkLst>
        <pc:picChg chg="add mod">
          <ac:chgData name="Gabriela Marvez Content Manager" userId="qYvVMe4AvtPLHt8C4CnfTPGhWC3kGqSrE7j9oOHhJJc=" providerId="None" clId="Web-{3C06EE12-9BC1-4989-B78F-8B8439E8608C}" dt="2021-10-12T17:20:17.191" v="69" actId="1076"/>
          <ac:picMkLst>
            <pc:docMk/>
            <pc:sldMk cId="781851125" sldId="345"/>
            <ac:picMk id="2" creationId="{57AD149E-133B-41D6-A126-7D6B0B5857C0}"/>
          </ac:picMkLst>
        </pc:picChg>
      </pc:sldChg>
      <pc:sldChg chg="addSp modSp">
        <pc:chgData name="Gabriela Marvez Content Manager" userId="qYvVMe4AvtPLHt8C4CnfTPGhWC3kGqSrE7j9oOHhJJc=" providerId="None" clId="Web-{3C06EE12-9BC1-4989-B78F-8B8439E8608C}" dt="2021-10-12T17:20:28.082" v="73" actId="1076"/>
        <pc:sldMkLst>
          <pc:docMk/>
          <pc:sldMk cId="2339173617" sldId="348"/>
        </pc:sldMkLst>
        <pc:picChg chg="add mod">
          <ac:chgData name="Gabriela Marvez Content Manager" userId="qYvVMe4AvtPLHt8C4CnfTPGhWC3kGqSrE7j9oOHhJJc=" providerId="None" clId="Web-{3C06EE12-9BC1-4989-B78F-8B8439E8608C}" dt="2021-10-12T17:20:28.082" v="73" actId="1076"/>
          <ac:picMkLst>
            <pc:docMk/>
            <pc:sldMk cId="2339173617" sldId="348"/>
            <ac:picMk id="2" creationId="{CC6AB78B-A69F-4170-AA2A-4B8F066FBD9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D65B2-7B02-4759-8611-18F3B994C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67E9F5-0D8F-4ECF-A9B0-931070410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0C681D-F3E3-414F-BD27-A0D17E0F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509161-7CD9-41DA-8A26-00CE7057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E2F0F9-EDDF-4983-A4A9-36220356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5425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3C4ED-9326-405D-8C2D-F30D85EF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30497A-8A6E-4912-81D7-A1EFD393D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D7C89D-E625-4764-9060-FB73BDD3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F811E-5545-406D-B360-788991CD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F3320-833C-4471-AED8-FB075D53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07031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C5D681-9E43-4EF1-B78B-E974A338F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46B978-2367-445C-A953-B716962C2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ABEA7D-EA31-47BE-9414-0BD8D216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054535-9A0C-41EF-AAEC-4D51A489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07B1BA-34F2-4DE1-B658-E95298F2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447039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112FC24-B0BB-43AE-AB6F-2F8A6318C976}"/>
              </a:ext>
            </a:extLst>
          </p:cNvPr>
          <p:cNvGrpSpPr/>
          <p:nvPr userDrawn="1"/>
        </p:nvGrpSpPr>
        <p:grpSpPr>
          <a:xfrm flipH="1">
            <a:off x="486250" y="477136"/>
            <a:ext cx="11704320" cy="5935130"/>
            <a:chOff x="-161213" y="477136"/>
            <a:chExt cx="11704320" cy="59351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02B0099-32CD-4A9E-A010-EB75F1B7AD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477136"/>
              <a:ext cx="11704320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FFECB2-D63A-4DED-B565-1B5EC1C6DB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543107" y="477136"/>
              <a:ext cx="0" cy="593513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23856D-6F4B-428C-8039-92BC2469A8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6392850"/>
              <a:ext cx="11704320" cy="13272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13480D-83E6-465D-B9EC-FA0799699FB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268686" y="0"/>
            <a:ext cx="6923314" cy="6858000"/>
          </a:xfrm>
          <a:custGeom>
            <a:avLst/>
            <a:gdLst>
              <a:gd name="connsiteX0" fmla="*/ 1714500 w 6923314"/>
              <a:gd name="connsiteY0" fmla="*/ 0 h 6858000"/>
              <a:gd name="connsiteX1" fmla="*/ 6923314 w 6923314"/>
              <a:gd name="connsiteY1" fmla="*/ 0 h 6858000"/>
              <a:gd name="connsiteX2" fmla="*/ 6923314 w 6923314"/>
              <a:gd name="connsiteY2" fmla="*/ 1637212 h 6858000"/>
              <a:gd name="connsiteX3" fmla="*/ 5618117 w 6923314"/>
              <a:gd name="connsiteY3" fmla="*/ 6858000 h 6858000"/>
              <a:gd name="connsiteX4" fmla="*/ 0 w 69233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1714500" y="0"/>
                </a:moveTo>
                <a:lnTo>
                  <a:pt x="6923314" y="0"/>
                </a:lnTo>
                <a:lnTo>
                  <a:pt x="6923314" y="1637212"/>
                </a:lnTo>
                <a:lnTo>
                  <a:pt x="5618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11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D7E75-4156-47FC-99E7-2ED873F35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C5966C-D41B-4A9C-8E87-E4349E16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E3F7DC-A638-482E-BC56-D8CA98E9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A3275-5DE8-4D2D-9D8E-8D5E2F6C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E2F273-F447-4531-9B34-5F152226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5233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E3F7D-7AF3-46C1-AF17-F4E1C450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33F8B5-7EFC-43C6-ADEC-77FCE37CC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F6286F-BC66-426E-93C8-C85CC2C1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C369F1-970A-46B6-853D-78F607AF6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1CDEC5-13E6-4EBE-9FAE-13DEBE82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74970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44A6B-721D-45DC-81B8-0584A36F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86C0F-EFE0-4168-9498-697EBCE02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5589C6-8046-4B0E-8E37-0ABDC5B79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C3EC0F-7BE2-4FC1-8201-8BAC8447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B9E538-6174-44C7-8C2A-C227C485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67BCC1-0375-4450-ADFA-FDB0E0C3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86904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315DE-9A17-415F-8537-51673689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5F8140-421E-48E7-B52C-F35EE5A9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535E6C-C811-4D2F-ABF8-C7BC86EAE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1AD3601-AA98-4C74-A7B0-781AB4694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7BE171-F572-4AA4-AE2C-1E39A2F19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AE57F5-99FF-4456-8911-AB775D67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687A03A-BFB0-4A34-878B-A787540A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97C590A-BBAC-4FEC-AE45-7828C44D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983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08FD8-73A1-4942-95FE-305D5DC4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E196C1-9F8F-4F6C-9E4C-F04815841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70AAF4-EC96-4196-BA3A-7D46DB5A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8C5630-58B7-4FC6-AECF-DDB7B30B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22552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866691D-3642-4B19-8B5B-DE42F860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3039C92-A739-428E-90F9-A18546E31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112357-B966-4D68-B6BB-4A87CA59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10794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0077C-5AFB-4056-89EB-3353BC7C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368C99-0915-4951-A179-ACA6837ED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11CF95-7DF6-491D-AE30-2C16E2F29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54B2B2-8370-4395-8F8F-8540531F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DEFB52-8513-47E7-AE93-7A2892B6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582CB2-57F2-4869-AF26-327F5623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6635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753F7-2785-4330-927C-10FE11F3A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4840E3-4B16-4B3F-B899-8529FE78B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21CB93-C934-42AE-B127-0D1D40F46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6750C-3A6D-4DF3-97CC-F6772164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6DABCA-63C5-42E6-AD94-BD3EA157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F344D2-14E3-4FD5-9DEE-2721B2BB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29473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DBBFAB-2548-496B-9B40-B689058B1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3588D3-6926-4F13-B484-D0B851A25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9A4638-06E3-4A31-A6A8-8882A03CF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076A-4C13-4CAA-89EC-CED6BF9D978B}" type="datetimeFigureOut">
              <a:rPr lang="es-VE" smtClean="0"/>
              <a:t>12/10/2021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E5113F-12D1-4101-81D0-F9987C235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0E3F56-0C86-4D9E-98A1-1CAD1913D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9D4B3-55B9-4307-88A7-B404959A27E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01918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AF35D3-6048-429E-BAEA-97032C22F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5" y="5069180"/>
            <a:ext cx="4324512" cy="15900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9C2E80-01CC-4E7B-9F5D-2FC197FCE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33552" b="37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65E490-8F39-4AA7-A46C-979A46F0E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79" y="5466709"/>
            <a:ext cx="4546403" cy="167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07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9B5633-811B-483D-8A1F-786CAC1BF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5195" r="8825"/>
          <a:stretch/>
        </p:blipFill>
        <p:spPr>
          <a:xfrm>
            <a:off x="-27961" y="40292"/>
            <a:ext cx="4340653" cy="68177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01" y="5994804"/>
            <a:ext cx="1521825" cy="56051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6B0E4F-78F8-4CB2-9A35-121F857820D4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3EFBB8-FC06-4942-8821-1181D1C74DBE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CuadroTexto 7">
            <a:extLst>
              <a:ext uri="{FF2B5EF4-FFF2-40B4-BE49-F238E27FC236}">
                <a16:creationId xmlns:a16="http://schemas.microsoft.com/office/drawing/2014/main" id="{247D0E54-6143-4943-AB65-DA71E31B6A0A}"/>
              </a:ext>
            </a:extLst>
          </p:cNvPr>
          <p:cNvSpPr txBox="1"/>
          <p:nvPr/>
        </p:nvSpPr>
        <p:spPr>
          <a:xfrm>
            <a:off x="4312692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3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C1F77-9B49-4521-8EC4-6526D638A525}"/>
              </a:ext>
            </a:extLst>
          </p:cNvPr>
          <p:cNvSpPr txBox="1"/>
          <p:nvPr/>
        </p:nvSpPr>
        <p:spPr>
          <a:xfrm>
            <a:off x="5566254" y="899660"/>
            <a:ext cx="6396683" cy="13826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Tú eres capaz de </a:t>
            </a:r>
            <a:endParaRPr lang="es-VE" sz="4000" b="1" dirty="0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pPr lvl="0"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diseñar tu </a:t>
            </a:r>
            <a:r>
              <a:rPr lang="es-ES_tradnl" sz="40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realidad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48E1E5-9BFF-4E64-BEB5-E26B0A8C805F}"/>
              </a:ext>
            </a:extLst>
          </p:cNvPr>
          <p:cNvSpPr txBox="1"/>
          <p:nvPr/>
        </p:nvSpPr>
        <p:spPr>
          <a:xfrm>
            <a:off x="4505385" y="2414867"/>
            <a:ext cx="7328806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Confía en tus cualidades e invierte en el desarrollo de estas, sé la persona más importante para ti y ten el control de tu vida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0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6780A78-0211-4B82-B068-096557603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r="15733"/>
          <a:stretch/>
        </p:blipFill>
        <p:spPr>
          <a:xfrm>
            <a:off x="5849257" y="-14516"/>
            <a:ext cx="6357257" cy="687251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698D416-C3D3-4D2E-A23B-78735F9CC081}"/>
              </a:ext>
            </a:extLst>
          </p:cNvPr>
          <p:cNvSpPr txBox="1"/>
          <p:nvPr/>
        </p:nvSpPr>
        <p:spPr>
          <a:xfrm>
            <a:off x="516835" y="802992"/>
            <a:ext cx="5294084" cy="1251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36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Ten siempre la mentalidad de una emprendedora</a:t>
            </a:r>
            <a:r>
              <a:rPr lang="es-ES_tradnl" sz="3600" b="1" dirty="0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 </a:t>
            </a:r>
            <a:endParaRPr lang="es-VE" sz="3600" b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F4E3C-6E5D-4855-9C6F-FE9A5DA581F8}"/>
              </a:ext>
            </a:extLst>
          </p:cNvPr>
          <p:cNvSpPr txBox="1"/>
          <p:nvPr/>
        </p:nvSpPr>
        <p:spPr>
          <a:xfrm>
            <a:off x="516835" y="2702620"/>
            <a:ext cx="4990951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Comienza a aplicar los hábitos que te permitan aprender y crecer continuamente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D2CAAB3-6E6D-4E6D-97E5-23DE48B46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52" y="5863771"/>
            <a:ext cx="1798769" cy="6625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B27C0E-BE6C-40E0-808C-3074D53FB2AA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E0B103-9044-40F4-9656-2C86A71483D3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88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A94BB0A-D0F9-4202-A12E-0B0F1757D409}"/>
              </a:ext>
            </a:extLst>
          </p:cNvPr>
          <p:cNvSpPr/>
          <p:nvPr/>
        </p:nvSpPr>
        <p:spPr>
          <a:xfrm>
            <a:off x="116114" y="0"/>
            <a:ext cx="12075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91A5BC28-0F8B-4266-8BBA-16DF4D473ED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0" b="16980"/>
          <a:stretch>
            <a:fillRect/>
          </a:stretch>
        </p:blipFill>
        <p:spPr/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E3A7170-4E66-4002-9C55-241B387BE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1" y="5341257"/>
            <a:ext cx="1798769" cy="6625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D9E5F-AA50-4322-8E22-DD223BD8C5CF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A0F7ED-BCFF-4C10-A452-88FB9FBD8AED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1BDF9C-52FC-43B5-AEBF-312B72B92162}"/>
              </a:ext>
            </a:extLst>
          </p:cNvPr>
          <p:cNvSpPr txBox="1"/>
          <p:nvPr/>
        </p:nvSpPr>
        <p:spPr>
          <a:xfrm>
            <a:off x="549074" y="1268130"/>
            <a:ext cx="4719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6000" b="1" dirty="0">
                <a:solidFill>
                  <a:srgbClr val="E83A7A"/>
                </a:solidFill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hábitos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0E6BF2-C791-42A5-9E82-EF44B9E585B8}"/>
              </a:ext>
            </a:extLst>
          </p:cNvPr>
          <p:cNvSpPr txBox="1"/>
          <p:nvPr/>
        </p:nvSpPr>
        <p:spPr>
          <a:xfrm>
            <a:off x="549074" y="2090482"/>
            <a:ext cx="5573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chemeClr val="tx1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fortalecer tu mentalidad</a:t>
            </a:r>
            <a:endParaRPr lang="es-VE" sz="2400" dirty="0">
              <a:solidFill>
                <a:schemeClr val="tx1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71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1746EDA-B781-48EB-A140-16365F3F4BDE}"/>
              </a:ext>
            </a:extLst>
          </p:cNvPr>
          <p:cNvSpPr txBox="1"/>
          <p:nvPr/>
        </p:nvSpPr>
        <p:spPr>
          <a:xfrm>
            <a:off x="5769188" y="2714867"/>
            <a:ext cx="5548095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ejercicio de la escritura fijará tus objetivos en tu propio sistema de creencias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0B33AF-371B-4452-89EA-D49E92BC5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8" r="20131"/>
          <a:stretch/>
        </p:blipFill>
        <p:spPr>
          <a:xfrm>
            <a:off x="0" y="0"/>
            <a:ext cx="5539526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C2E43-0BEF-4D01-B073-9780842E9C81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5F5AC9-1940-4BCC-BC07-BA1A9BF91FBB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7">
            <a:extLst>
              <a:ext uri="{FF2B5EF4-FFF2-40B4-BE49-F238E27FC236}">
                <a16:creationId xmlns:a16="http://schemas.microsoft.com/office/drawing/2014/main" id="{659E77A0-729A-41E1-9989-B30643FACF14}"/>
              </a:ext>
            </a:extLst>
          </p:cNvPr>
          <p:cNvSpPr txBox="1"/>
          <p:nvPr/>
        </p:nvSpPr>
        <p:spPr>
          <a:xfrm>
            <a:off x="5493143" y="662609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1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97CB96-F088-4B71-A9D0-588262832622}"/>
              </a:ext>
            </a:extLst>
          </p:cNvPr>
          <p:cNvSpPr txBox="1"/>
          <p:nvPr/>
        </p:nvSpPr>
        <p:spPr>
          <a:xfrm>
            <a:off x="6403681" y="1200272"/>
            <a:ext cx="5121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Escribe tus objetivos</a:t>
            </a:r>
            <a:endParaRPr lang="en-US" sz="4000" dirty="0">
              <a:latin typeface="Trajan Pro" panose="02020502050506020301" pitchFamily="18" charset="0"/>
            </a:endParaRPr>
          </a:p>
        </p:txBody>
      </p:sp>
      <p:pic>
        <p:nvPicPr>
          <p:cNvPr id="12" name="Imagen 12">
            <a:extLst>
              <a:ext uri="{FF2B5EF4-FFF2-40B4-BE49-F238E27FC236}">
                <a16:creationId xmlns:a16="http://schemas.microsoft.com/office/drawing/2014/main" id="{637017D8-983A-4F33-8224-62B6E1616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01" y="6009318"/>
            <a:ext cx="1521825" cy="5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cepto de noticias falsas Foto gratis">
            <a:extLst>
              <a:ext uri="{FF2B5EF4-FFF2-40B4-BE49-F238E27FC236}">
                <a16:creationId xmlns:a16="http://schemas.microsoft.com/office/drawing/2014/main" id="{E8F91B6B-288C-4A86-823B-11D4AE97F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1964"/>
          <a:stretch/>
        </p:blipFill>
        <p:spPr bwMode="auto">
          <a:xfrm>
            <a:off x="7911548" y="0"/>
            <a:ext cx="4280451" cy="683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93B70A-625F-4CD2-BAC2-C376AB37F7F1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35172C-BBC4-4611-9CAE-94108B90E177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5">
            <a:extLst>
              <a:ext uri="{FF2B5EF4-FFF2-40B4-BE49-F238E27FC236}">
                <a16:creationId xmlns:a16="http://schemas.microsoft.com/office/drawing/2014/main" id="{5565534E-5B21-4CF1-92B7-5180E38A998A}"/>
              </a:ext>
            </a:extLst>
          </p:cNvPr>
          <p:cNvSpPr txBox="1"/>
          <p:nvPr/>
        </p:nvSpPr>
        <p:spPr>
          <a:xfrm>
            <a:off x="477271" y="2351763"/>
            <a:ext cx="7434276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Durante las primeras horas del día debes dedicarte a centrarte en tu misión y apoyarte en tu energía mental, tu mente debe conservarse fresca y pura.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42BD30B8-DC57-416A-8A1F-9DAF614DDAF6}"/>
              </a:ext>
            </a:extLst>
          </p:cNvPr>
          <p:cNvSpPr txBox="1"/>
          <p:nvPr/>
        </p:nvSpPr>
        <p:spPr>
          <a:xfrm>
            <a:off x="349300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2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CC71B-8FC1-4D72-88D8-2ECA5AE80775}"/>
              </a:ext>
            </a:extLst>
          </p:cNvPr>
          <p:cNvSpPr txBox="1"/>
          <p:nvPr/>
        </p:nvSpPr>
        <p:spPr>
          <a:xfrm>
            <a:off x="1549852" y="894353"/>
            <a:ext cx="6361695" cy="138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EVITA EL </a:t>
            </a:r>
          </a:p>
          <a:p>
            <a:pPr lvl="0">
              <a:lnSpc>
                <a:spcPct val="107000"/>
              </a:lnSpc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CONTENIDO</a:t>
            </a:r>
            <a:r>
              <a:rPr lang="es-ES_tradnl" sz="4000" b="1" dirty="0">
                <a:solidFill>
                  <a:srgbClr val="E83A7A"/>
                </a:solidFill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BASURA</a:t>
            </a: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9593665-EE14-4657-B157-DF8691DF0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318"/>
            <a:ext cx="1521825" cy="5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62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cepto de organización del tiempo con planificador plano Foto gratis">
            <a:extLst>
              <a:ext uri="{FF2B5EF4-FFF2-40B4-BE49-F238E27FC236}">
                <a16:creationId xmlns:a16="http://schemas.microsoft.com/office/drawing/2014/main" id="{FEE6D711-C3A5-42F5-8FDF-7E0CBE491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r="2310"/>
          <a:stretch/>
        </p:blipFill>
        <p:spPr bwMode="auto">
          <a:xfrm>
            <a:off x="0" y="-4489"/>
            <a:ext cx="4373217" cy="68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12">
            <a:extLst>
              <a:ext uri="{FF2B5EF4-FFF2-40B4-BE49-F238E27FC236}">
                <a16:creationId xmlns:a16="http://schemas.microsoft.com/office/drawing/2014/main" id="{05547241-31FB-4DAC-9986-EF9BEFC85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01" y="6009318"/>
            <a:ext cx="1521825" cy="5605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AE50A0-A3D7-4F50-A31D-FDD640D31B00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AA24D4-B043-4662-B7B0-2D7336514A82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7">
            <a:extLst>
              <a:ext uri="{FF2B5EF4-FFF2-40B4-BE49-F238E27FC236}">
                <a16:creationId xmlns:a16="http://schemas.microsoft.com/office/drawing/2014/main" id="{A6FC365C-D2DF-491B-9FB6-CC52CAE5499A}"/>
              </a:ext>
            </a:extLst>
          </p:cNvPr>
          <p:cNvSpPr txBox="1"/>
          <p:nvPr/>
        </p:nvSpPr>
        <p:spPr>
          <a:xfrm>
            <a:off x="4312692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3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41800-6127-48E3-9904-104350F38D7E}"/>
              </a:ext>
            </a:extLst>
          </p:cNvPr>
          <p:cNvSpPr txBox="1"/>
          <p:nvPr/>
        </p:nvSpPr>
        <p:spPr>
          <a:xfrm>
            <a:off x="5539750" y="565452"/>
            <a:ext cx="7187437" cy="20390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Enfócate en tu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anotación de </a:t>
            </a: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deseo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y</a:t>
            </a: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 cumple tu </a:t>
            </a:r>
            <a:r>
              <a:rPr lang="es-ES_tradnl" sz="40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plan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C0D43-A154-4A89-B3AD-F68F6A73AD1E}"/>
              </a:ext>
            </a:extLst>
          </p:cNvPr>
          <p:cNvSpPr txBox="1"/>
          <p:nvPr/>
        </p:nvSpPr>
        <p:spPr>
          <a:xfrm>
            <a:off x="4492133" y="2606780"/>
            <a:ext cx="7328806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Escribe tus objetivos para que tengas una idea clara y presente lo que deseas, tus objetivos deben generar un plan de acción.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02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E73825-3D02-4ECD-B8A6-454B67C9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0"/>
            <a:ext cx="1028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A94BB0A-D0F9-4202-A12E-0B0F1757D409}"/>
              </a:ext>
            </a:extLst>
          </p:cNvPr>
          <p:cNvSpPr/>
          <p:nvPr/>
        </p:nvSpPr>
        <p:spPr>
          <a:xfrm>
            <a:off x="116114" y="0"/>
            <a:ext cx="12075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A28C743-9D1D-4C24-84F8-C6A5FE68DE92}"/>
              </a:ext>
            </a:extLst>
          </p:cNvPr>
          <p:cNvSpPr/>
          <p:nvPr/>
        </p:nvSpPr>
        <p:spPr>
          <a:xfrm>
            <a:off x="845251" y="708102"/>
            <a:ext cx="10453118" cy="5441795"/>
          </a:xfrm>
          <a:prstGeom prst="rect">
            <a:avLst/>
          </a:prstGeom>
          <a:solidFill>
            <a:schemeClr val="bg1"/>
          </a:solidFill>
          <a:ln w="38100">
            <a:solidFill>
              <a:srgbClr val="E83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S_tradnl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8FE5AB-363B-447E-B538-42BF7004B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5"/>
          <a:stretch/>
        </p:blipFill>
        <p:spPr bwMode="auto">
          <a:xfrm>
            <a:off x="0" y="0"/>
            <a:ext cx="12192000" cy="693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FD3F7A3-69CE-44AA-B19D-26A4EB5BA6E1}"/>
              </a:ext>
            </a:extLst>
          </p:cNvPr>
          <p:cNvSpPr txBox="1"/>
          <p:nvPr/>
        </p:nvSpPr>
        <p:spPr>
          <a:xfrm>
            <a:off x="4641649" y="2878744"/>
            <a:ext cx="5257725" cy="251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3200" b="1" i="1" dirty="0">
                <a:solidFill>
                  <a:srgbClr val="E83A7A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claridad es una cualidad para conectar tus acciones y tu mente</a:t>
            </a:r>
            <a:r>
              <a:rPr lang="es-ES_tradnl" sz="3200" i="1" dirty="0">
                <a:solidFill>
                  <a:srgbClr val="E83A7A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0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 tienes motivación y no tienes claridad,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0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es suficiente.</a:t>
            </a:r>
            <a:endParaRPr lang="es-VE" sz="2000" i="1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2C5753A-A65F-43C6-9D44-6B191CBC5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64" y="5711124"/>
            <a:ext cx="1613423" cy="58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85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01" y="6009318"/>
            <a:ext cx="1521825" cy="5605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A44C6A2-87AE-453B-9610-5867B4694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7" y="337739"/>
            <a:ext cx="11114244" cy="625176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36B414D-8BE8-47C6-8A09-751787EDE9A1}"/>
              </a:ext>
            </a:extLst>
          </p:cNvPr>
          <p:cNvSpPr txBox="1"/>
          <p:nvPr/>
        </p:nvSpPr>
        <p:spPr>
          <a:xfrm>
            <a:off x="378591" y="801566"/>
            <a:ext cx="11461316" cy="148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 tu claridad con estos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pasos:</a:t>
            </a:r>
            <a:endParaRPr lang="es-VE" sz="4000" b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DD0C3D-61FC-4183-B075-7B7A0356ECA4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FE0EEC-EB59-4AB9-898C-C81EC0B9629E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125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F4E3C-6E5D-4855-9C6F-FE9A5DA581F8}"/>
              </a:ext>
            </a:extLst>
          </p:cNvPr>
          <p:cNvSpPr txBox="1"/>
          <p:nvPr/>
        </p:nvSpPr>
        <p:spPr>
          <a:xfrm>
            <a:off x="438884" y="1742624"/>
            <a:ext cx="5966317" cy="25955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3600" b="1" i="1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El </a:t>
            </a:r>
            <a:r>
              <a:rPr lang="es-ES_tradnl" sz="3600" b="1" i="1" dirty="0">
                <a:solidFill>
                  <a:srgbClr val="E83A7A"/>
                </a:solidFill>
                <a:effectLst/>
                <a:latin typeface="Raleway"/>
                <a:ea typeface="Calibri" panose="020F0502020204030204" pitchFamily="34" charset="0"/>
                <a:cs typeface="Times New Roman"/>
              </a:rPr>
              <a:t>enfoque, </a:t>
            </a:r>
            <a:r>
              <a:rPr lang="es-ES_tradnl" sz="3600" b="1" i="1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una habilidad para conectar tus acciones con tu mente.</a:t>
            </a:r>
            <a:r>
              <a:rPr lang="es-ES_tradnl" sz="3600" b="1" i="1" dirty="0">
                <a:solidFill>
                  <a:srgbClr val="E83A7A"/>
                </a:solidFill>
                <a:latin typeface="Raleway"/>
                <a:ea typeface="Calibri" panose="020F0502020204030204" pitchFamily="34" charset="0"/>
                <a:cs typeface="Times New Roman"/>
              </a:rPr>
              <a:t> </a:t>
            </a:r>
            <a:endParaRPr lang="es-VE" sz="3600" b="1" i="1" dirty="0">
              <a:solidFill>
                <a:srgbClr val="E83A7A"/>
              </a:solidFill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 mente debe ser tu aliada, ella tiene el poder de impulsarte o detenerte.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D2CAAB3-6E6D-4E6D-97E5-23DE48B46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31" y="5863771"/>
            <a:ext cx="1798769" cy="66252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51DF6E5-5605-46ED-B3AB-B1E3B705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b="14449"/>
          <a:stretch/>
        </p:blipFill>
        <p:spPr bwMode="auto">
          <a:xfrm>
            <a:off x="6405203" y="-1"/>
            <a:ext cx="57867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43510A-9BAD-41DD-8FC3-C19E586C0E29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8430B1-E331-4C7A-B2BA-6DF2A8F3CE5F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31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A94BB0A-D0F9-4202-A12E-0B0F1757D4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91A5BC28-0F8B-4266-8BBA-16DF4D473ED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17002"/>
          <a:stretch/>
        </p:blipFill>
        <p:spPr>
          <a:xfrm>
            <a:off x="5268686" y="0"/>
            <a:ext cx="6923314" cy="6858000"/>
          </a:xfr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E3A7170-4E66-4002-9C55-241B387BE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1" y="5341257"/>
            <a:ext cx="1798769" cy="662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7382F-B7F0-4644-9AF2-FF78ABE9D8BD}"/>
              </a:ext>
            </a:extLst>
          </p:cNvPr>
          <p:cNvSpPr txBox="1"/>
          <p:nvPr/>
        </p:nvSpPr>
        <p:spPr>
          <a:xfrm>
            <a:off x="549074" y="1268130"/>
            <a:ext cx="4719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6000" b="1" dirty="0">
                <a:solidFill>
                  <a:srgbClr val="E83A7A"/>
                </a:solidFill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PASOS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B0F99-93EF-48FB-A250-922AB6404FF8}"/>
              </a:ext>
            </a:extLst>
          </p:cNvPr>
          <p:cNvSpPr txBox="1"/>
          <p:nvPr/>
        </p:nvSpPr>
        <p:spPr>
          <a:xfrm>
            <a:off x="549074" y="2090482"/>
            <a:ext cx="5573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2400" dirty="0"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lograr un enfoque en tu emprendimiento</a:t>
            </a:r>
            <a:endParaRPr lang="es-VE" sz="2400" dirty="0"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78429E-8545-48A1-B034-468D6D00E17A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9651C5-DB40-4CAB-8FAC-A37A6A600D23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7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>
            <a:extLst>
              <a:ext uri="{FF2B5EF4-FFF2-40B4-BE49-F238E27FC236}">
                <a16:creationId xmlns:a16="http://schemas.microsoft.com/office/drawing/2014/main" id="{545D8764-6388-4BCC-AE08-7F0B8B74BEDD}"/>
              </a:ext>
            </a:extLst>
          </p:cNvPr>
          <p:cNvGrpSpPr/>
          <p:nvPr/>
        </p:nvGrpSpPr>
        <p:grpSpPr>
          <a:xfrm>
            <a:off x="5139263" y="1684590"/>
            <a:ext cx="690556" cy="631250"/>
            <a:chOff x="5080208" y="914399"/>
            <a:chExt cx="1148868" cy="10502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9E4F39-739B-4E8C-BE2A-C197E00C5E8D}"/>
                </a:ext>
              </a:extLst>
            </p:cNvPr>
            <p:cNvSpPr/>
            <p:nvPr/>
          </p:nvSpPr>
          <p:spPr>
            <a:xfrm>
              <a:off x="5080208" y="914399"/>
              <a:ext cx="1148868" cy="10502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DCC753FE-6B9B-46A6-A930-69B078A07B21}"/>
                </a:ext>
              </a:extLst>
            </p:cNvPr>
            <p:cNvSpPr/>
            <p:nvPr/>
          </p:nvSpPr>
          <p:spPr>
            <a:xfrm>
              <a:off x="5208178" y="1088336"/>
              <a:ext cx="892929" cy="702329"/>
            </a:xfrm>
            <a:custGeom>
              <a:avLst/>
              <a:gdLst/>
              <a:ahLst/>
              <a:cxnLst/>
              <a:rect l="l" t="t" r="r" b="b"/>
              <a:pathLst>
                <a:path w="460177" h="361950">
                  <a:moveTo>
                    <a:pt x="427435" y="0"/>
                  </a:moveTo>
                  <a:lnTo>
                    <a:pt x="460177" y="69056"/>
                  </a:lnTo>
                  <a:cubicBezTo>
                    <a:pt x="426839" y="80169"/>
                    <a:pt x="402928" y="95647"/>
                    <a:pt x="388442" y="115491"/>
                  </a:cubicBezTo>
                  <a:cubicBezTo>
                    <a:pt x="373956" y="135335"/>
                    <a:pt x="366316" y="161727"/>
                    <a:pt x="365522" y="194667"/>
                  </a:cubicBezTo>
                  <a:lnTo>
                    <a:pt x="446485" y="194667"/>
                  </a:lnTo>
                  <a:lnTo>
                    <a:pt x="446485" y="361950"/>
                  </a:lnTo>
                  <a:lnTo>
                    <a:pt x="279202" y="361950"/>
                  </a:lnTo>
                  <a:lnTo>
                    <a:pt x="279202" y="242292"/>
                  </a:lnTo>
                  <a:cubicBezTo>
                    <a:pt x="279202" y="193477"/>
                    <a:pt x="283468" y="155178"/>
                    <a:pt x="292001" y="127397"/>
                  </a:cubicBezTo>
                  <a:cubicBezTo>
                    <a:pt x="300534" y="99616"/>
                    <a:pt x="316409" y="74613"/>
                    <a:pt x="339626" y="52388"/>
                  </a:cubicBezTo>
                  <a:cubicBezTo>
                    <a:pt x="362843" y="30163"/>
                    <a:pt x="392113" y="12700"/>
                    <a:pt x="427435" y="0"/>
                  </a:cubicBezTo>
                  <a:close/>
                  <a:moveTo>
                    <a:pt x="148233" y="0"/>
                  </a:moveTo>
                  <a:lnTo>
                    <a:pt x="180975" y="69056"/>
                  </a:lnTo>
                  <a:cubicBezTo>
                    <a:pt x="147638" y="80169"/>
                    <a:pt x="123726" y="95647"/>
                    <a:pt x="109240" y="115491"/>
                  </a:cubicBezTo>
                  <a:cubicBezTo>
                    <a:pt x="94754" y="135335"/>
                    <a:pt x="87114" y="161727"/>
                    <a:pt x="86321" y="194667"/>
                  </a:cubicBezTo>
                  <a:lnTo>
                    <a:pt x="167283" y="194667"/>
                  </a:lnTo>
                  <a:lnTo>
                    <a:pt x="167283" y="361950"/>
                  </a:lnTo>
                  <a:lnTo>
                    <a:pt x="0" y="361950"/>
                  </a:lnTo>
                  <a:lnTo>
                    <a:pt x="0" y="242292"/>
                  </a:lnTo>
                  <a:cubicBezTo>
                    <a:pt x="0" y="193874"/>
                    <a:pt x="4267" y="155674"/>
                    <a:pt x="12800" y="127695"/>
                  </a:cubicBezTo>
                  <a:cubicBezTo>
                    <a:pt x="21332" y="99715"/>
                    <a:pt x="37108" y="74613"/>
                    <a:pt x="60127" y="52388"/>
                  </a:cubicBezTo>
                  <a:cubicBezTo>
                    <a:pt x="83146" y="30163"/>
                    <a:pt x="112514" y="12700"/>
                    <a:pt x="148233" y="0"/>
                  </a:cubicBezTo>
                  <a:close/>
                </a:path>
              </a:pathLst>
            </a:custGeom>
            <a:solidFill>
              <a:srgbClr val="E83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2CE15B91-7D0E-476A-8FED-10741E73F66C}"/>
              </a:ext>
            </a:extLst>
          </p:cNvPr>
          <p:cNvGrpSpPr/>
          <p:nvPr/>
        </p:nvGrpSpPr>
        <p:grpSpPr>
          <a:xfrm rot="10800000">
            <a:off x="10918347" y="4159107"/>
            <a:ext cx="690556" cy="631250"/>
            <a:chOff x="5080208" y="914399"/>
            <a:chExt cx="1148868" cy="1050202"/>
          </a:xfrm>
        </p:grpSpPr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5795F85A-6C20-48AD-AAEB-45A31E42F861}"/>
                </a:ext>
              </a:extLst>
            </p:cNvPr>
            <p:cNvSpPr/>
            <p:nvPr/>
          </p:nvSpPr>
          <p:spPr>
            <a:xfrm>
              <a:off x="5080208" y="914399"/>
              <a:ext cx="1148868" cy="1050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33494B70-B803-426A-A106-DC11FFB02E1E}"/>
                </a:ext>
              </a:extLst>
            </p:cNvPr>
            <p:cNvSpPr/>
            <p:nvPr/>
          </p:nvSpPr>
          <p:spPr>
            <a:xfrm>
              <a:off x="5208178" y="1088336"/>
              <a:ext cx="892929" cy="702329"/>
            </a:xfrm>
            <a:custGeom>
              <a:avLst/>
              <a:gdLst/>
              <a:ahLst/>
              <a:cxnLst/>
              <a:rect l="l" t="t" r="r" b="b"/>
              <a:pathLst>
                <a:path w="460177" h="361950">
                  <a:moveTo>
                    <a:pt x="427435" y="0"/>
                  </a:moveTo>
                  <a:lnTo>
                    <a:pt x="460177" y="69056"/>
                  </a:lnTo>
                  <a:cubicBezTo>
                    <a:pt x="426839" y="80169"/>
                    <a:pt x="402928" y="95647"/>
                    <a:pt x="388442" y="115491"/>
                  </a:cubicBezTo>
                  <a:cubicBezTo>
                    <a:pt x="373956" y="135335"/>
                    <a:pt x="366316" y="161727"/>
                    <a:pt x="365522" y="194667"/>
                  </a:cubicBezTo>
                  <a:lnTo>
                    <a:pt x="446485" y="194667"/>
                  </a:lnTo>
                  <a:lnTo>
                    <a:pt x="446485" y="361950"/>
                  </a:lnTo>
                  <a:lnTo>
                    <a:pt x="279202" y="361950"/>
                  </a:lnTo>
                  <a:lnTo>
                    <a:pt x="279202" y="242292"/>
                  </a:lnTo>
                  <a:cubicBezTo>
                    <a:pt x="279202" y="193477"/>
                    <a:pt x="283468" y="155178"/>
                    <a:pt x="292001" y="127397"/>
                  </a:cubicBezTo>
                  <a:cubicBezTo>
                    <a:pt x="300534" y="99616"/>
                    <a:pt x="316409" y="74613"/>
                    <a:pt x="339626" y="52388"/>
                  </a:cubicBezTo>
                  <a:cubicBezTo>
                    <a:pt x="362843" y="30163"/>
                    <a:pt x="392113" y="12700"/>
                    <a:pt x="427435" y="0"/>
                  </a:cubicBezTo>
                  <a:close/>
                  <a:moveTo>
                    <a:pt x="148233" y="0"/>
                  </a:moveTo>
                  <a:lnTo>
                    <a:pt x="180975" y="69056"/>
                  </a:lnTo>
                  <a:cubicBezTo>
                    <a:pt x="147638" y="80169"/>
                    <a:pt x="123726" y="95647"/>
                    <a:pt x="109240" y="115491"/>
                  </a:cubicBezTo>
                  <a:cubicBezTo>
                    <a:pt x="94754" y="135335"/>
                    <a:pt x="87114" y="161727"/>
                    <a:pt x="86321" y="194667"/>
                  </a:cubicBezTo>
                  <a:lnTo>
                    <a:pt x="167283" y="194667"/>
                  </a:lnTo>
                  <a:lnTo>
                    <a:pt x="167283" y="361950"/>
                  </a:lnTo>
                  <a:lnTo>
                    <a:pt x="0" y="361950"/>
                  </a:lnTo>
                  <a:lnTo>
                    <a:pt x="0" y="242292"/>
                  </a:lnTo>
                  <a:cubicBezTo>
                    <a:pt x="0" y="193874"/>
                    <a:pt x="4267" y="155674"/>
                    <a:pt x="12800" y="127695"/>
                  </a:cubicBezTo>
                  <a:cubicBezTo>
                    <a:pt x="21332" y="99715"/>
                    <a:pt x="37108" y="74613"/>
                    <a:pt x="60127" y="52388"/>
                  </a:cubicBezTo>
                  <a:cubicBezTo>
                    <a:pt x="83146" y="30163"/>
                    <a:pt x="112514" y="12700"/>
                    <a:pt x="148233" y="0"/>
                  </a:cubicBezTo>
                  <a:close/>
                </a:path>
              </a:pathLst>
            </a:custGeom>
            <a:solidFill>
              <a:srgbClr val="E83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90ADD770-2B48-448A-A930-93EBBC68AA53}"/>
              </a:ext>
            </a:extLst>
          </p:cNvPr>
          <p:cNvSpPr txBox="1"/>
          <p:nvPr/>
        </p:nvSpPr>
        <p:spPr>
          <a:xfrm>
            <a:off x="6096000" y="2229729"/>
            <a:ext cx="551290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s-ES_tradnl" sz="2800" i="1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Tu mentalidad te abre las puertas hacia el éxito, trabaja tu mentalidad </a:t>
            </a:r>
            <a:r>
              <a:rPr lang="es-ES_tradnl" sz="2800" i="1" dirty="0">
                <a:latin typeface="Raleway"/>
                <a:ea typeface="Calibri" panose="020F0502020204030204" pitchFamily="34" charset="0"/>
                <a:cs typeface="Times New Roman"/>
              </a:rPr>
              <a:t>emprendedora </a:t>
            </a:r>
            <a:endParaRPr lang="ko-KR" altLang="en-US" sz="2800" i="1" dirty="0">
              <a:latin typeface="Raleway"/>
              <a:ea typeface="맑은 고딕" panose="020B0503020000020004" pitchFamily="34" charset="-127"/>
              <a:cs typeface="Times New Roman"/>
            </a:endParaRPr>
          </a:p>
          <a:p>
            <a:r>
              <a:rPr lang="es-ES_tradnl" sz="2800" i="1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para </a:t>
            </a:r>
            <a:r>
              <a:rPr lang="es-ES_tradnl" sz="2800" b="1" i="1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comenzar y crecer </a:t>
            </a:r>
            <a:endParaRPr lang="ko-KR" altLang="en-US" sz="2800" i="1">
              <a:latin typeface="Raleway"/>
              <a:ea typeface="맑은 고딕"/>
              <a:cs typeface="Times New Roman"/>
            </a:endParaRPr>
          </a:p>
          <a:p>
            <a:r>
              <a:rPr lang="es-ES_tradnl" sz="2800" i="1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con tu negocio.</a:t>
            </a:r>
            <a:endParaRPr lang="ko-KR" altLang="en-US" sz="2800" i="1">
              <a:latin typeface="Raleway"/>
              <a:ea typeface="맑은 고딕"/>
              <a:cs typeface="Times New Roman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E1CBDD5-855C-48FF-9507-109EBAFD3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3" r="21603"/>
          <a:stretch/>
        </p:blipFill>
        <p:spPr>
          <a:xfrm flipH="1">
            <a:off x="10195" y="0"/>
            <a:ext cx="4862887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3B44BD-D871-44F0-B4B3-DFB56EC54353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6EBC7-2913-431D-8AD4-FF3AE02E805E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1680D586-EE7F-459B-A2D7-4D897098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754" y="6013049"/>
            <a:ext cx="1958480" cy="72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3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CCF6929-2668-46D0-BDF9-703A411B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2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01" y="6009318"/>
            <a:ext cx="1521825" cy="560519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id="{62921B8A-5C37-41D6-959E-3A48E6A54083}"/>
              </a:ext>
            </a:extLst>
          </p:cNvPr>
          <p:cNvSpPr txBox="1"/>
          <p:nvPr/>
        </p:nvSpPr>
        <p:spPr>
          <a:xfrm>
            <a:off x="4547028" y="177973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1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DCF395-8653-49AE-8A74-6E9AB414DAC6}"/>
              </a:ext>
            </a:extLst>
          </p:cNvPr>
          <p:cNvSpPr txBox="1"/>
          <p:nvPr/>
        </p:nvSpPr>
        <p:spPr>
          <a:xfrm>
            <a:off x="5558206" y="571862"/>
            <a:ext cx="5548095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Define un plan</a:t>
            </a:r>
            <a:endParaRPr lang="en-US" sz="4000">
              <a:solidFill>
                <a:srgbClr val="000000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específico</a:t>
            </a:r>
            <a:endParaRPr lang="en-US" sz="4000">
              <a:latin typeface="Trajan Pro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C08EA6-BEE3-4CDE-B756-C9CE63B16028}"/>
              </a:ext>
            </a:extLst>
          </p:cNvPr>
          <p:cNvSpPr txBox="1"/>
          <p:nvPr/>
        </p:nvSpPr>
        <p:spPr>
          <a:xfrm>
            <a:off x="4874886" y="2063380"/>
            <a:ext cx="7078575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_tradnl" sz="2400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Para tener claridad primero debes definir en qué te enfocarás, si ya tienes la claridad sobre lo que deseas para tu vida, debes crear un plan detallado y </a:t>
            </a:r>
            <a:r>
              <a:rPr lang="es-ES_tradnl" sz="2400" dirty="0">
                <a:latin typeface="Raleway"/>
                <a:ea typeface="Calibri" panose="020F0502020204030204" pitchFamily="34" charset="0"/>
                <a:cs typeface="Times New Roman"/>
              </a:rPr>
              <a:t>específico</a:t>
            </a:r>
            <a:r>
              <a:rPr lang="es-ES_tradnl" sz="2400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 con tus metas a corto, mediano y largo plazo con pasos para dar beneficio a tu deseo ardiente.</a:t>
            </a:r>
            <a:endParaRPr lang="en-US" sz="2400" dirty="0">
              <a:latin typeface="Raleway"/>
              <a:cs typeface="Times New Roman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BE1080-18BD-4FE4-9D07-BA396B2548AC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CC28C4-FB44-4E59-AB23-73B49170EAD5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175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8D264DD-563F-4C22-97DB-C67FE364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719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96" y="6032438"/>
            <a:ext cx="1521825" cy="5605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9CC788-555A-4FE2-852B-3FD5D348137E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B9F119-083B-46AD-A71E-FC1E25F68427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uadroTexto 7">
            <a:extLst>
              <a:ext uri="{FF2B5EF4-FFF2-40B4-BE49-F238E27FC236}">
                <a16:creationId xmlns:a16="http://schemas.microsoft.com/office/drawing/2014/main" id="{3AA98A3E-6450-48F1-82BE-114524B5F948}"/>
              </a:ext>
            </a:extLst>
          </p:cNvPr>
          <p:cNvSpPr txBox="1"/>
          <p:nvPr/>
        </p:nvSpPr>
        <p:spPr>
          <a:xfrm>
            <a:off x="349300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2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22B6D0-8B94-4778-9338-352FDA5D1AAA}"/>
              </a:ext>
            </a:extLst>
          </p:cNvPr>
          <p:cNvSpPr txBox="1"/>
          <p:nvPr/>
        </p:nvSpPr>
        <p:spPr>
          <a:xfrm>
            <a:off x="1549852" y="894353"/>
            <a:ext cx="5354531" cy="13826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Enfócate en</a:t>
            </a:r>
            <a:endParaRPr lang="es-ES_tradnl">
              <a:solidFill>
                <a:srgbClr val="000000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metas </a:t>
            </a:r>
            <a:r>
              <a:rPr lang="es-ES_tradnl" sz="40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pequeñas.</a:t>
            </a:r>
            <a:endParaRPr lang="es-ES_tradnl">
              <a:latin typeface="Trajan Pro"/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D589DB-B374-43B5-84ED-2802F0D077E2}"/>
              </a:ext>
            </a:extLst>
          </p:cNvPr>
          <p:cNvSpPr txBox="1"/>
          <p:nvPr/>
        </p:nvSpPr>
        <p:spPr>
          <a:xfrm>
            <a:off x="432693" y="2354509"/>
            <a:ext cx="69376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Acostúmbrate a lograr metas pequeñas que vayan reforzando tu actitud y mentalidad, mientras te diriges a tu gran objetivo debes incluir en tu plan metas que te obliguen a mantenerte enfocada a diario, semanalmente, cada mes irlas logrando serán indicadores de que vas por buen camino.</a:t>
            </a:r>
            <a:endParaRPr lang="en-US" sz="24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733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94FADBAF-EF4E-4F39-9DF1-85F927F00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r="4902"/>
          <a:stretch/>
        </p:blipFill>
        <p:spPr bwMode="auto">
          <a:xfrm>
            <a:off x="0" y="0"/>
            <a:ext cx="608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01" y="6009318"/>
            <a:ext cx="1521825" cy="5605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4F9B48-C9AA-4F55-B94E-D2E4E73F2D43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731F4A-8F34-4276-B59B-365F4C2FB6FF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uadroTexto 7">
            <a:extLst>
              <a:ext uri="{FF2B5EF4-FFF2-40B4-BE49-F238E27FC236}">
                <a16:creationId xmlns:a16="http://schemas.microsoft.com/office/drawing/2014/main" id="{6A79C5DB-A67F-4B4A-87F8-B52F4B0900EC}"/>
              </a:ext>
            </a:extLst>
          </p:cNvPr>
          <p:cNvSpPr txBox="1"/>
          <p:nvPr/>
        </p:nvSpPr>
        <p:spPr>
          <a:xfrm>
            <a:off x="5527258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3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9E40B2-7F5B-4979-9E08-2D0B5D5911B3}"/>
              </a:ext>
            </a:extLst>
          </p:cNvPr>
          <p:cNvSpPr txBox="1"/>
          <p:nvPr/>
        </p:nvSpPr>
        <p:spPr>
          <a:xfrm>
            <a:off x="6704270" y="867279"/>
            <a:ext cx="5116669" cy="13803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Apaga </a:t>
            </a: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las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distracciones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189AC-12D1-431D-8440-FEC1C3021159}"/>
              </a:ext>
            </a:extLst>
          </p:cNvPr>
          <p:cNvSpPr txBox="1"/>
          <p:nvPr/>
        </p:nvSpPr>
        <p:spPr>
          <a:xfrm>
            <a:off x="5706699" y="2406658"/>
            <a:ext cx="6405866" cy="863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Aléjate de aquello que no es para el beneficio de tus planes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7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C43AFF2-6391-4664-AEC6-3F954083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18825"/>
            <a:ext cx="4575175" cy="68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78" y="6210601"/>
            <a:ext cx="1521825" cy="5605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5758D9-6B1C-4158-B81E-AF710D4896BD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82CF70-A33E-4585-84B1-4E50310A38B0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uadroTexto 7">
            <a:extLst>
              <a:ext uri="{FF2B5EF4-FFF2-40B4-BE49-F238E27FC236}">
                <a16:creationId xmlns:a16="http://schemas.microsoft.com/office/drawing/2014/main" id="{1185D357-5973-4952-A8FE-829C35303599}"/>
              </a:ext>
            </a:extLst>
          </p:cNvPr>
          <p:cNvSpPr txBox="1"/>
          <p:nvPr/>
        </p:nvSpPr>
        <p:spPr>
          <a:xfrm>
            <a:off x="337395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4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F1E616-9D2D-4EC3-A92E-5DD57BFAD3B3}"/>
              </a:ext>
            </a:extLst>
          </p:cNvPr>
          <p:cNvSpPr txBox="1"/>
          <p:nvPr/>
        </p:nvSpPr>
        <p:spPr>
          <a:xfrm>
            <a:off x="1514407" y="530087"/>
            <a:ext cx="6188208" cy="20390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Evita pensar</a:t>
            </a:r>
            <a:endParaRPr lang="en-US"/>
          </a:p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demasiado sin</a:t>
            </a: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 </a:t>
            </a:r>
            <a:endParaRPr lang="es-ES_tradnl"/>
          </a:p>
          <a:p>
            <a:pPr lvl="0">
              <a:lnSpc>
                <a:spcPct val="107000"/>
              </a:lnSpc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 a la acción</a:t>
            </a:r>
            <a:endParaRPr lang="es-VE" sz="4000" b="1" dirty="0">
              <a:solidFill>
                <a:srgbClr val="E83A7A"/>
              </a:solidFill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F4E82-AF1F-4B1A-8E52-F96808CB3CC4}"/>
              </a:ext>
            </a:extLst>
          </p:cNvPr>
          <p:cNvSpPr txBox="1"/>
          <p:nvPr/>
        </p:nvSpPr>
        <p:spPr>
          <a:xfrm>
            <a:off x="516835" y="2631595"/>
            <a:ext cx="6799431" cy="1653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Debes ser una mujer de acción, la claridad se ejerce fundamentalmente en el plano de la mente, el enfoque tanto en la mente como en la acción.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2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6D3B1C7-593D-4546-BC25-1A5D8BC2B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3" r="739"/>
          <a:stretch/>
        </p:blipFill>
        <p:spPr bwMode="auto">
          <a:xfrm>
            <a:off x="0" y="0"/>
            <a:ext cx="4421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63" y="6072635"/>
            <a:ext cx="1521825" cy="5605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7F07E5-EB58-437D-ABCE-FF281344B50C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2FAA89-1FB9-4988-903A-CBF5B814E464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uadroTexto 7">
            <a:extLst>
              <a:ext uri="{FF2B5EF4-FFF2-40B4-BE49-F238E27FC236}">
                <a16:creationId xmlns:a16="http://schemas.microsoft.com/office/drawing/2014/main" id="{E7194FB9-B7C8-48F1-AD21-566949BAC7F4}"/>
              </a:ext>
            </a:extLst>
          </p:cNvPr>
          <p:cNvSpPr txBox="1"/>
          <p:nvPr/>
        </p:nvSpPr>
        <p:spPr>
          <a:xfrm>
            <a:off x="4481951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5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8FB80-1E57-4857-AC51-DAC87E7B7758}"/>
              </a:ext>
            </a:extLst>
          </p:cNvPr>
          <p:cNvSpPr txBox="1"/>
          <p:nvPr/>
        </p:nvSpPr>
        <p:spPr>
          <a:xfrm>
            <a:off x="5703060" y="996238"/>
            <a:ext cx="6094329" cy="13803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4000" b="1" dirty="0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Separa lo urgente </a:t>
            </a:r>
            <a:endParaRPr lang="es-ES_tradnl">
              <a:solidFill>
                <a:srgbClr val="000000"/>
              </a:solidFill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de lo importante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90BCD-C772-42E2-B15D-74476D07AE5F}"/>
              </a:ext>
            </a:extLst>
          </p:cNvPr>
          <p:cNvSpPr txBox="1"/>
          <p:nvPr/>
        </p:nvSpPr>
        <p:spPr>
          <a:xfrm>
            <a:off x="4531057" y="2539180"/>
            <a:ext cx="7402526" cy="2438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Recuerda que no siempre lo urgente es lo más importante, tus objetivos son lo que más importa, cuando pospones lo que es beneficioso para ti y te dedicas a lo urgente que no tiene que ver contigo caes en el peligro de perder nuevamente la claridad y el enfoque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05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9473B6B-722B-4748-AB47-1E3DBA1BE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 b="6691"/>
          <a:stretch/>
        </p:blipFill>
        <p:spPr bwMode="auto">
          <a:xfrm>
            <a:off x="0" y="125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5940D2-72E2-4AA1-881E-C1E732437A00}"/>
              </a:ext>
            </a:extLst>
          </p:cNvPr>
          <p:cNvSpPr txBox="1"/>
          <p:nvPr/>
        </p:nvSpPr>
        <p:spPr>
          <a:xfrm rot="21001406">
            <a:off x="3492410" y="2173368"/>
            <a:ext cx="4830289" cy="2544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800" b="1" i="1" dirty="0">
                <a:solidFill>
                  <a:srgbClr val="E83A7A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Vence tus miedos y sal de tu zona de comodidad y seguridad.</a:t>
            </a:r>
            <a:endParaRPr lang="es-VE" sz="2800" b="1" i="1" dirty="0">
              <a:solidFill>
                <a:srgbClr val="E83A7A"/>
              </a:solidFill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0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zona de confort es un estado de conformismo, allí no hay grandes aspiraciones. </a:t>
            </a:r>
            <a:endParaRPr lang="es-VE" sz="2000" i="1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2B5E3C4-B627-4B0E-98F9-86EC1737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6322302" y="6185577"/>
            <a:ext cx="1412139" cy="5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65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A94BB0A-D0F9-4202-A12E-0B0F1757D409}"/>
              </a:ext>
            </a:extLst>
          </p:cNvPr>
          <p:cNvSpPr/>
          <p:nvPr/>
        </p:nvSpPr>
        <p:spPr>
          <a:xfrm>
            <a:off x="116114" y="0"/>
            <a:ext cx="12075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91A5BC28-0F8B-4266-8BBA-16DF4D473ED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17002"/>
          <a:stretch/>
        </p:blipFill>
        <p:spPr>
          <a:xfrm>
            <a:off x="5268686" y="0"/>
            <a:ext cx="6923314" cy="6858000"/>
          </a:xfr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E3A7170-4E66-4002-9C55-241B387BE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1" y="5341257"/>
            <a:ext cx="1798769" cy="6625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370E7-0116-4494-A731-9E1E59506593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233EFA-28D8-44B1-B874-D922BCC59D98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6365E0-1D35-423F-803E-18BB705CA879}"/>
              </a:ext>
            </a:extLst>
          </p:cNvPr>
          <p:cNvSpPr txBox="1"/>
          <p:nvPr/>
        </p:nvSpPr>
        <p:spPr>
          <a:xfrm>
            <a:off x="549074" y="1268130"/>
            <a:ext cx="56661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6000" b="1" dirty="0">
                <a:solidFill>
                  <a:srgbClr val="E83A7A"/>
                </a:solidFill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CONSEJOS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D8421-5455-4FBE-BAF4-E3E6D6D6FEE3}"/>
              </a:ext>
            </a:extLst>
          </p:cNvPr>
          <p:cNvSpPr txBox="1"/>
          <p:nvPr/>
        </p:nvSpPr>
        <p:spPr>
          <a:xfrm>
            <a:off x="549074" y="2143490"/>
            <a:ext cx="5573429" cy="9335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2400">
                <a:effectLst/>
                <a:latin typeface="Trajan Pro"/>
                <a:ea typeface="Calibri" panose="020F0502020204030204" pitchFamily="34" charset="0"/>
                <a:cs typeface="Times New Roman"/>
              </a:rPr>
              <a:t>para vencer tus miedos y salir</a:t>
            </a:r>
            <a:endParaRPr lang="es-VE" sz="2400">
              <a:latin typeface="Trajan Pro"/>
              <a:ea typeface="Calibri" panose="020F0502020204030204" pitchFamily="34" charset="0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es-ES_tradnl" sz="2400">
                <a:effectLst/>
                <a:latin typeface="Trajan Pro"/>
                <a:ea typeface="Calibri" panose="020F0502020204030204" pitchFamily="34" charset="0"/>
                <a:cs typeface="Times New Roman"/>
              </a:rPr>
              <a:t>de la zona de confort</a:t>
            </a:r>
            <a:endParaRPr lang="es-VE" sz="2400">
              <a:effectLst/>
              <a:latin typeface="Trajan Pro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1939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83" y="6020427"/>
            <a:ext cx="1521825" cy="560519"/>
          </a:xfrm>
          <a:prstGeom prst="rect">
            <a:avLst/>
          </a:prstGeom>
        </p:spPr>
      </p:pic>
      <p:sp>
        <p:nvSpPr>
          <p:cNvPr id="8" name="CuadroTexto 6">
            <a:extLst>
              <a:ext uri="{FF2B5EF4-FFF2-40B4-BE49-F238E27FC236}">
                <a16:creationId xmlns:a16="http://schemas.microsoft.com/office/drawing/2014/main" id="{8770162D-AB63-4808-A953-741D02D08C6B}"/>
              </a:ext>
            </a:extLst>
          </p:cNvPr>
          <p:cNvSpPr txBox="1"/>
          <p:nvPr/>
        </p:nvSpPr>
        <p:spPr>
          <a:xfrm>
            <a:off x="2700847" y="1070496"/>
            <a:ext cx="6790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 los miedos</a:t>
            </a:r>
            <a:endParaRPr lang="es-VE" sz="4000" b="1" dirty="0">
              <a:solidFill>
                <a:srgbClr val="E83A7A"/>
              </a:solidFill>
              <a:latin typeface="Trajan Pro" panose="02020502050506020301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F939B4-5941-493A-87FC-9BB6EB2B9FB3}"/>
              </a:ext>
            </a:extLst>
          </p:cNvPr>
          <p:cNvSpPr/>
          <p:nvPr/>
        </p:nvSpPr>
        <p:spPr>
          <a:xfrm>
            <a:off x="1575302" y="2098086"/>
            <a:ext cx="9041400" cy="2768719"/>
          </a:xfrm>
          <a:prstGeom prst="rect">
            <a:avLst/>
          </a:prstGeom>
          <a:noFill/>
          <a:ln w="57150">
            <a:solidFill>
              <a:srgbClr val="D1AB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D196C-F2E6-478A-8265-8C8D7756AEF3}"/>
              </a:ext>
            </a:extLst>
          </p:cNvPr>
          <p:cNvSpPr txBox="1"/>
          <p:nvPr/>
        </p:nvSpPr>
        <p:spPr>
          <a:xfrm>
            <a:off x="2016898" y="2605056"/>
            <a:ext cx="7915851" cy="164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Vence tus miedos y úsalos como indicadores de peligros y riesgos pero jamás permitirles que te paralicen en los momentos decisivos, es por ello, que primero que debes hacer es identificar tus miedos. 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D2629-8B68-402B-B85E-39CED3218596}"/>
              </a:ext>
            </a:extLst>
          </p:cNvPr>
          <p:cNvSpPr/>
          <p:nvPr/>
        </p:nvSpPr>
        <p:spPr>
          <a:xfrm>
            <a:off x="1" y="2429716"/>
            <a:ext cx="1802296" cy="206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3B2862BA-6DE1-43D0-B5BF-5248984F5221}"/>
              </a:ext>
            </a:extLst>
          </p:cNvPr>
          <p:cNvSpPr txBox="1"/>
          <p:nvPr/>
        </p:nvSpPr>
        <p:spPr>
          <a:xfrm>
            <a:off x="878938" y="2429716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1</a:t>
            </a:r>
            <a:endParaRPr lang="es-VE" sz="14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77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2">
            <a:extLst>
              <a:ext uri="{FF2B5EF4-FFF2-40B4-BE49-F238E27FC236}">
                <a16:creationId xmlns:a16="http://schemas.microsoft.com/office/drawing/2014/main" id="{E90ECA2C-C27D-4F09-B2A7-E368918F0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83" y="6020427"/>
            <a:ext cx="1521825" cy="560519"/>
          </a:xfrm>
          <a:prstGeom prst="rect">
            <a:avLst/>
          </a:prstGeom>
        </p:spPr>
      </p:pic>
      <p:sp>
        <p:nvSpPr>
          <p:cNvPr id="10" name="CuadroTexto 6">
            <a:extLst>
              <a:ext uri="{FF2B5EF4-FFF2-40B4-BE49-F238E27FC236}">
                <a16:creationId xmlns:a16="http://schemas.microsoft.com/office/drawing/2014/main" id="{542E8151-DC94-498C-8782-B7E7DFCCE436}"/>
              </a:ext>
            </a:extLst>
          </p:cNvPr>
          <p:cNvSpPr txBox="1"/>
          <p:nvPr/>
        </p:nvSpPr>
        <p:spPr>
          <a:xfrm>
            <a:off x="2700847" y="1070496"/>
            <a:ext cx="6790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Admite tus miedos</a:t>
            </a:r>
            <a:endParaRPr lang="es-VE" sz="4000" b="1" dirty="0">
              <a:solidFill>
                <a:srgbClr val="E83A7A"/>
              </a:solidFill>
              <a:latin typeface="Trajan Pro" panose="02020502050506020301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C20B7-36E2-4BC7-8339-FAAE441EC8E6}"/>
              </a:ext>
            </a:extLst>
          </p:cNvPr>
          <p:cNvSpPr/>
          <p:nvPr/>
        </p:nvSpPr>
        <p:spPr>
          <a:xfrm>
            <a:off x="1575302" y="2098086"/>
            <a:ext cx="9041400" cy="2768719"/>
          </a:xfrm>
          <a:prstGeom prst="rect">
            <a:avLst/>
          </a:prstGeom>
          <a:noFill/>
          <a:ln w="57150">
            <a:solidFill>
              <a:srgbClr val="D1AB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D6693-5DF2-42A1-803A-AD52AD9895F6}"/>
              </a:ext>
            </a:extLst>
          </p:cNvPr>
          <p:cNvSpPr txBox="1"/>
          <p:nvPr/>
        </p:nvSpPr>
        <p:spPr>
          <a:xfrm>
            <a:off x="2160104" y="2881249"/>
            <a:ext cx="80175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Desnuda tus miedos te permite dar un paso hacia adelante, saber que hay un problema que debes resolver y debe hacerse con urgencia</a:t>
            </a:r>
            <a:endParaRPr lang="en-US" sz="2400" dirty="0">
              <a:latin typeface="Raleway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B225A2-D27E-4D45-BDB3-CD850C859930}"/>
              </a:ext>
            </a:extLst>
          </p:cNvPr>
          <p:cNvSpPr/>
          <p:nvPr/>
        </p:nvSpPr>
        <p:spPr>
          <a:xfrm>
            <a:off x="1" y="2429716"/>
            <a:ext cx="1802296" cy="206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7">
            <a:extLst>
              <a:ext uri="{FF2B5EF4-FFF2-40B4-BE49-F238E27FC236}">
                <a16:creationId xmlns:a16="http://schemas.microsoft.com/office/drawing/2014/main" id="{FDBC39D2-E26A-4FB0-A32A-6C5938293689}"/>
              </a:ext>
            </a:extLst>
          </p:cNvPr>
          <p:cNvSpPr txBox="1"/>
          <p:nvPr/>
        </p:nvSpPr>
        <p:spPr>
          <a:xfrm>
            <a:off x="878938" y="2429716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2</a:t>
            </a:r>
            <a:endParaRPr lang="es-VE" sz="14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34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2">
            <a:extLst>
              <a:ext uri="{FF2B5EF4-FFF2-40B4-BE49-F238E27FC236}">
                <a16:creationId xmlns:a16="http://schemas.microsoft.com/office/drawing/2014/main" id="{2E50B02C-D3A5-4518-94C3-0B82D80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83" y="6020427"/>
            <a:ext cx="1521825" cy="560519"/>
          </a:xfrm>
          <a:prstGeom prst="rect">
            <a:avLst/>
          </a:prstGeom>
        </p:spPr>
      </p:pic>
      <p:sp>
        <p:nvSpPr>
          <p:cNvPr id="10" name="CuadroTexto 6">
            <a:extLst>
              <a:ext uri="{FF2B5EF4-FFF2-40B4-BE49-F238E27FC236}">
                <a16:creationId xmlns:a16="http://schemas.microsoft.com/office/drawing/2014/main" id="{BF612CC8-10AE-4576-A43E-65DC6497F12B}"/>
              </a:ext>
            </a:extLst>
          </p:cNvPr>
          <p:cNvSpPr txBox="1"/>
          <p:nvPr/>
        </p:nvSpPr>
        <p:spPr>
          <a:xfrm>
            <a:off x="2331086" y="962299"/>
            <a:ext cx="7529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 sobre el miedo</a:t>
            </a:r>
            <a:endParaRPr lang="es-VE" sz="4000" b="1" dirty="0">
              <a:solidFill>
                <a:srgbClr val="E83A7A"/>
              </a:solidFill>
              <a:latin typeface="Trajan Pro" panose="02020502050506020301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AE7929-2995-47A0-B6E9-281F2CAB6751}"/>
              </a:ext>
            </a:extLst>
          </p:cNvPr>
          <p:cNvSpPr/>
          <p:nvPr/>
        </p:nvSpPr>
        <p:spPr>
          <a:xfrm>
            <a:off x="1575302" y="2098086"/>
            <a:ext cx="9041400" cy="2768719"/>
          </a:xfrm>
          <a:prstGeom prst="rect">
            <a:avLst/>
          </a:prstGeom>
          <a:noFill/>
          <a:ln w="57150">
            <a:solidFill>
              <a:srgbClr val="D1AB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A68E3-2AF5-4A00-8EC6-7F80DFAF9A78}"/>
              </a:ext>
            </a:extLst>
          </p:cNvPr>
          <p:cNvSpPr txBox="1"/>
          <p:nvPr/>
        </p:nvSpPr>
        <p:spPr>
          <a:xfrm>
            <a:off x="2080592" y="2881249"/>
            <a:ext cx="7896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Por lo general se tiene miedo ante lo desconocido, mientras te alimentes de conocimiento, podrás superar con más facilidad y efectividad tus miedos.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F372E6-6158-4F70-9D7F-559AFB5C1E70}"/>
              </a:ext>
            </a:extLst>
          </p:cNvPr>
          <p:cNvSpPr/>
          <p:nvPr/>
        </p:nvSpPr>
        <p:spPr>
          <a:xfrm>
            <a:off x="1" y="2429716"/>
            <a:ext cx="1802296" cy="206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4CD702FE-A8F0-4914-8C92-99006A875FE5}"/>
              </a:ext>
            </a:extLst>
          </p:cNvPr>
          <p:cNvSpPr txBox="1"/>
          <p:nvPr/>
        </p:nvSpPr>
        <p:spPr>
          <a:xfrm>
            <a:off x="878938" y="2429716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3</a:t>
            </a:r>
            <a:endParaRPr lang="es-VE" sz="14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9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FFF8427A-6A6A-48D5-997A-21F7A0593F59}"/>
              </a:ext>
            </a:extLst>
          </p:cNvPr>
          <p:cNvSpPr txBox="1"/>
          <p:nvPr/>
        </p:nvSpPr>
        <p:spPr>
          <a:xfrm>
            <a:off x="2406803" y="1666163"/>
            <a:ext cx="7818863" cy="2797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E83A7A"/>
              </a:buClr>
              <a:buFont typeface="Wingdings" panose="05000000000000000000" pitchFamily="2" charset="2"/>
              <a:buChar char="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Aprenderás sobre la mentalidad de lo posible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E83A7A"/>
              </a:buClr>
              <a:buFont typeface="Wingdings" panose="05000000000000000000" pitchFamily="2" charset="2"/>
              <a:buChar char="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Sabrás cómo enfocarte efectivamente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E83A7A"/>
              </a:buClr>
              <a:buFont typeface="Wingdings" panose="05000000000000000000" pitchFamily="2" charset="2"/>
              <a:buChar char="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Lograrás claridad en tu emprendimiento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E83A7A"/>
              </a:buClr>
              <a:buFont typeface="Wingdings" panose="05000000000000000000" pitchFamily="2" charset="2"/>
              <a:buChar char="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Serás una mujer de desafíos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Clr>
                <a:srgbClr val="E83A7A"/>
              </a:buClr>
              <a:buFont typeface="Wingdings" panose="05000000000000000000" pitchFamily="2" charset="2"/>
              <a:buChar char="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Podrás planificar y organizar tu emprendimiento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4EDB416-981B-4F50-80B6-A828996C9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16" y="6044152"/>
            <a:ext cx="1521825" cy="56051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BFD008-B3D2-465F-BCE2-8A8AF9280BB2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60FBF2-7EE0-4174-9306-D9759355FD21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51C7343-2BE4-4692-8959-8E0EB985B455}"/>
              </a:ext>
            </a:extLst>
          </p:cNvPr>
          <p:cNvSpPr txBox="1"/>
          <p:nvPr/>
        </p:nvSpPr>
        <p:spPr>
          <a:xfrm>
            <a:off x="-5750" y="885645"/>
            <a:ext cx="12203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VE" sz="4000">
                <a:solidFill>
                  <a:srgbClr val="E83A7A"/>
                </a:solidFill>
                <a:latin typeface="Trajan Pro"/>
              </a:rPr>
              <a:t>¿</a:t>
            </a:r>
            <a:r>
              <a:rPr lang="es-ES" sz="4000">
                <a:solidFill>
                  <a:srgbClr val="E83A7A"/>
                </a:solidFill>
                <a:latin typeface="Trajan Pro"/>
              </a:rPr>
              <a:t>Qué vas a aprender el día de hoy?</a:t>
            </a:r>
            <a:r>
              <a:rPr lang="en-US" sz="4000">
                <a:latin typeface="Trajan Pro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021662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2">
            <a:extLst>
              <a:ext uri="{FF2B5EF4-FFF2-40B4-BE49-F238E27FC236}">
                <a16:creationId xmlns:a16="http://schemas.microsoft.com/office/drawing/2014/main" id="{B89B45D2-A6FB-4CE8-A0CE-FDAFA5BC9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83" y="6020427"/>
            <a:ext cx="1521825" cy="560519"/>
          </a:xfrm>
          <a:prstGeom prst="rect">
            <a:avLst/>
          </a:prstGeom>
        </p:spPr>
      </p:pic>
      <p:sp>
        <p:nvSpPr>
          <p:cNvPr id="14" name="CuadroTexto 6">
            <a:extLst>
              <a:ext uri="{FF2B5EF4-FFF2-40B4-BE49-F238E27FC236}">
                <a16:creationId xmlns:a16="http://schemas.microsoft.com/office/drawing/2014/main" id="{BBB21EE0-2594-44CE-90D8-C11501A9AD55}"/>
              </a:ext>
            </a:extLst>
          </p:cNvPr>
          <p:cNvSpPr txBox="1"/>
          <p:nvPr/>
        </p:nvSpPr>
        <p:spPr>
          <a:xfrm>
            <a:off x="2331086" y="702394"/>
            <a:ext cx="7529827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Toma en cuenta este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interrogativo:</a:t>
            </a:r>
            <a:endParaRPr lang="es-VE" sz="4000" b="1">
              <a:solidFill>
                <a:srgbClr val="E83A7A"/>
              </a:solidFill>
              <a:latin typeface="Trajan Pro"/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C239AB-7DF1-48F7-A0F5-1F72A18C9375}"/>
              </a:ext>
            </a:extLst>
          </p:cNvPr>
          <p:cNvSpPr/>
          <p:nvPr/>
        </p:nvSpPr>
        <p:spPr>
          <a:xfrm>
            <a:off x="1575302" y="2098086"/>
            <a:ext cx="9041400" cy="2768719"/>
          </a:xfrm>
          <a:prstGeom prst="rect">
            <a:avLst/>
          </a:prstGeom>
          <a:noFill/>
          <a:ln w="57150">
            <a:solidFill>
              <a:srgbClr val="D1AB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AF666A-58DB-454A-8F48-9D30680A224D}"/>
              </a:ext>
            </a:extLst>
          </p:cNvPr>
          <p:cNvSpPr txBox="1"/>
          <p:nvPr/>
        </p:nvSpPr>
        <p:spPr>
          <a:xfrm>
            <a:off x="2147853" y="2493489"/>
            <a:ext cx="78962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E83A7A"/>
              </a:buClr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¿Qué es lo peor que me puede pasar?</a:t>
            </a:r>
          </a:p>
          <a:p>
            <a:pPr marL="342900" indent="-342900">
              <a:buClr>
                <a:srgbClr val="E83A7A"/>
              </a:buClr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¿Qué es lo mejor que me puede pasar?</a:t>
            </a:r>
          </a:p>
          <a:p>
            <a:pPr marL="342900" indent="-342900">
              <a:buClr>
                <a:srgbClr val="E83A7A"/>
              </a:buClr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¿Qué pensaré dentro de 10 años de esto que me preocupa o me da miedo hoy?</a:t>
            </a:r>
          </a:p>
          <a:p>
            <a:pPr marL="342900" indent="-342900">
              <a:buClr>
                <a:srgbClr val="E83A7A"/>
              </a:buClr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¿Esto que temo es probable que suceda?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4A420C-9A8C-41CC-91C5-D9E93F25E084}"/>
              </a:ext>
            </a:extLst>
          </p:cNvPr>
          <p:cNvSpPr/>
          <p:nvPr/>
        </p:nvSpPr>
        <p:spPr>
          <a:xfrm>
            <a:off x="1" y="2429716"/>
            <a:ext cx="1802296" cy="206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adroTexto 7">
            <a:extLst>
              <a:ext uri="{FF2B5EF4-FFF2-40B4-BE49-F238E27FC236}">
                <a16:creationId xmlns:a16="http://schemas.microsoft.com/office/drawing/2014/main" id="{2FA621ED-1B94-473A-8156-840CFED91890}"/>
              </a:ext>
            </a:extLst>
          </p:cNvPr>
          <p:cNvSpPr txBox="1"/>
          <p:nvPr/>
        </p:nvSpPr>
        <p:spPr>
          <a:xfrm>
            <a:off x="878938" y="2429716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4</a:t>
            </a:r>
            <a:endParaRPr lang="es-VE" sz="14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69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6B8747-E446-420C-8E6D-75F40D9DD40E}"/>
              </a:ext>
            </a:extLst>
          </p:cNvPr>
          <p:cNvSpPr/>
          <p:nvPr/>
        </p:nvSpPr>
        <p:spPr>
          <a:xfrm>
            <a:off x="1575302" y="2098086"/>
            <a:ext cx="9041400" cy="2768719"/>
          </a:xfrm>
          <a:prstGeom prst="rect">
            <a:avLst/>
          </a:prstGeom>
          <a:noFill/>
          <a:ln w="57150">
            <a:solidFill>
              <a:srgbClr val="D1AB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A04EDE-87AF-48C8-B888-2775009BE6ED}"/>
              </a:ext>
            </a:extLst>
          </p:cNvPr>
          <p:cNvSpPr/>
          <p:nvPr/>
        </p:nvSpPr>
        <p:spPr>
          <a:xfrm>
            <a:off x="1" y="2429716"/>
            <a:ext cx="1802296" cy="206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1BB25685-49C5-4817-96E2-984012F59916}"/>
              </a:ext>
            </a:extLst>
          </p:cNvPr>
          <p:cNvSpPr txBox="1"/>
          <p:nvPr/>
        </p:nvSpPr>
        <p:spPr>
          <a:xfrm>
            <a:off x="1351927" y="714695"/>
            <a:ext cx="9097945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Toma acción enfrentando</a:t>
            </a:r>
            <a:endParaRPr lang="es-VE" sz="4000" b="1">
              <a:solidFill>
                <a:srgbClr val="E83A7A"/>
              </a:solidFill>
              <a:latin typeface="Trajan Pro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s-ES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tus miedos </a:t>
            </a:r>
            <a:r>
              <a:rPr lang="es-ES" sz="40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poco a poco</a:t>
            </a:r>
            <a:endParaRPr lang="es-VE" sz="4000" b="1">
              <a:solidFill>
                <a:srgbClr val="E83A7A"/>
              </a:solidFill>
              <a:latin typeface="Trajan Pro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FFFEB-73F7-4D81-8326-C3548ED917FD}"/>
              </a:ext>
            </a:extLst>
          </p:cNvPr>
          <p:cNvSpPr txBox="1"/>
          <p:nvPr/>
        </p:nvSpPr>
        <p:spPr>
          <a:xfrm>
            <a:off x="2133601" y="3013501"/>
            <a:ext cx="6718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Debes ir paso a paso, miedo por miedo siempre en acción.</a:t>
            </a:r>
          </a:p>
        </p:txBody>
      </p:sp>
      <p:sp>
        <p:nvSpPr>
          <p:cNvPr id="14" name="CuadroTexto 7">
            <a:extLst>
              <a:ext uri="{FF2B5EF4-FFF2-40B4-BE49-F238E27FC236}">
                <a16:creationId xmlns:a16="http://schemas.microsoft.com/office/drawing/2014/main" id="{52327F08-AEA2-46F3-8FA3-1DCF3896C56F}"/>
              </a:ext>
            </a:extLst>
          </p:cNvPr>
          <p:cNvSpPr txBox="1"/>
          <p:nvPr/>
        </p:nvSpPr>
        <p:spPr>
          <a:xfrm>
            <a:off x="878938" y="2429716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3</a:t>
            </a:r>
            <a:endParaRPr lang="es-VE" sz="14400" dirty="0">
              <a:latin typeface="Mistral" panose="03090702030407020403" pitchFamily="66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83" y="5861401"/>
            <a:ext cx="1521825" cy="5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80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77745B7-15DB-4B4C-9C49-6A20841E2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6497" b="-6497"/>
          <a:stretch/>
        </p:blipFill>
        <p:spPr bwMode="auto">
          <a:xfrm>
            <a:off x="0" y="0"/>
            <a:ext cx="12192000" cy="73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720395-BDDF-4198-BAE9-0D52AB9ED509}"/>
              </a:ext>
            </a:extLst>
          </p:cNvPr>
          <p:cNvSpPr txBox="1"/>
          <p:nvPr/>
        </p:nvSpPr>
        <p:spPr>
          <a:xfrm>
            <a:off x="4262328" y="3006580"/>
            <a:ext cx="739588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s-ES_tradnl" sz="4000" b="1" dirty="0">
                <a:solidFill>
                  <a:schemeClr val="bg1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¡Organízate y establece </a:t>
            </a:r>
          </a:p>
          <a:p>
            <a:pPr algn="r">
              <a:spcAft>
                <a:spcPts val="800"/>
              </a:spcAft>
            </a:pPr>
            <a:r>
              <a:rPr lang="es-ES_tradnl" sz="4000" b="1" dirty="0">
                <a:solidFill>
                  <a:schemeClr val="bg1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tus prioridades!</a:t>
            </a:r>
            <a:endParaRPr lang="es-VE" sz="4000" b="1" dirty="0">
              <a:solidFill>
                <a:schemeClr val="bg1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2EF2F-08D4-413E-8DDD-3D9022249A5E}"/>
              </a:ext>
            </a:extLst>
          </p:cNvPr>
          <p:cNvSpPr txBox="1"/>
          <p:nvPr/>
        </p:nvSpPr>
        <p:spPr>
          <a:xfrm>
            <a:off x="5234609" y="4506777"/>
            <a:ext cx="6423601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desorganización te hará perder tiempo y eso significa que también perderás dinero en tu emprendimiento.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873D09-2244-4ACE-A8F2-CC09AB53A88C}"/>
              </a:ext>
            </a:extLst>
          </p:cNvPr>
          <p:cNvCxnSpPr>
            <a:cxnSpLocks/>
          </p:cNvCxnSpPr>
          <p:nvPr/>
        </p:nvCxnSpPr>
        <p:spPr>
          <a:xfrm flipH="1">
            <a:off x="6679096" y="4333461"/>
            <a:ext cx="4979114" cy="0"/>
          </a:xfrm>
          <a:prstGeom prst="line">
            <a:avLst/>
          </a:prstGeom>
          <a:ln w="28575">
            <a:solidFill>
              <a:srgbClr val="E83A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DE03A6BF-0598-4B64-B319-20A6E3C84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283" y="6156822"/>
            <a:ext cx="1555913" cy="5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96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rtapapeles en blanco en la pared blanca. Foto gratis">
            <a:extLst>
              <a:ext uri="{FF2B5EF4-FFF2-40B4-BE49-F238E27FC236}">
                <a16:creationId xmlns:a16="http://schemas.microsoft.com/office/drawing/2014/main" id="{E23B5EA6-1316-4783-9F10-F065BBDCB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7" r="15502" b="34618"/>
          <a:stretch/>
        </p:blipFill>
        <p:spPr bwMode="auto">
          <a:xfrm>
            <a:off x="0" y="-39757"/>
            <a:ext cx="12210771" cy="69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0ACF63D-926E-4F82-BA7F-BCFD6681C638}"/>
              </a:ext>
            </a:extLst>
          </p:cNvPr>
          <p:cNvSpPr txBox="1"/>
          <p:nvPr/>
        </p:nvSpPr>
        <p:spPr>
          <a:xfrm>
            <a:off x="2107096" y="2442008"/>
            <a:ext cx="5667055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28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Para aprovechar al máximo </a:t>
            </a:r>
            <a:r>
              <a:rPr lang="es-ES_tradnl" sz="28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el tiempo</a:t>
            </a:r>
            <a:r>
              <a:rPr lang="es-ES_tradnl" sz="28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 debes tomar en cuenta los </a:t>
            </a:r>
            <a:r>
              <a:rPr lang="es-ES_tradnl" sz="28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siguientes aspectos:</a:t>
            </a:r>
            <a:r>
              <a:rPr lang="es-ES_tradnl" sz="2800" b="1" dirty="0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 </a:t>
            </a:r>
            <a:endParaRPr lang="es-VE" sz="2800" b="1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68978-F0DA-475A-A52C-A30A669BB107}"/>
              </a:ext>
            </a:extLst>
          </p:cNvPr>
          <p:cNvSpPr txBox="1"/>
          <p:nvPr/>
        </p:nvSpPr>
        <p:spPr>
          <a:xfrm>
            <a:off x="2382714" y="4073606"/>
            <a:ext cx="6194120" cy="1457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E83A7A"/>
              </a:buClr>
              <a:buFont typeface="Wingdings" panose="05000000000000000000" pitchFamily="2" charset="2"/>
              <a:buChar char="q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Tareas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E83A7A"/>
              </a:buClr>
              <a:buFont typeface="Wingdings" panose="05000000000000000000" pitchFamily="2" charset="2"/>
              <a:buChar char="q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Información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E83A7A"/>
              </a:buClr>
              <a:buFont typeface="Wingdings" panose="05000000000000000000" pitchFamily="2" charset="2"/>
              <a:buChar char="q"/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Principio de Pareto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CDE903-9D35-4D19-88C0-64663CABE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15" y="6156822"/>
            <a:ext cx="1699687" cy="6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88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1">
            <a:extLst>
              <a:ext uri="{FF2B5EF4-FFF2-40B4-BE49-F238E27FC236}">
                <a16:creationId xmlns:a16="http://schemas.microsoft.com/office/drawing/2014/main" id="{53E8E91C-C2EA-42C0-BAFA-3A883668AD9E}"/>
              </a:ext>
            </a:extLst>
          </p:cNvPr>
          <p:cNvGrpSpPr/>
          <p:nvPr/>
        </p:nvGrpSpPr>
        <p:grpSpPr>
          <a:xfrm flipV="1">
            <a:off x="2413066" y="2183581"/>
            <a:ext cx="750805" cy="427149"/>
            <a:chOff x="3132706" y="4259224"/>
            <a:chExt cx="750805" cy="427149"/>
          </a:xfrm>
        </p:grpSpPr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4C6B9335-A8D4-494D-8BE1-64A5A7520DE2}"/>
                </a:ext>
              </a:extLst>
            </p:cNvPr>
            <p:cNvSpPr/>
            <p:nvPr/>
          </p:nvSpPr>
          <p:spPr>
            <a:xfrm>
              <a:off x="3132706" y="4398357"/>
              <a:ext cx="750805" cy="288016"/>
            </a:xfrm>
            <a:custGeom>
              <a:avLst/>
              <a:gdLst>
                <a:gd name="connsiteX0" fmla="*/ 455771 w 476250"/>
                <a:gd name="connsiteY0" fmla="*/ 21431 h 133350"/>
                <a:gd name="connsiteX1" fmla="*/ 111919 w 476250"/>
                <a:gd name="connsiteY1" fmla="*/ 21431 h 133350"/>
                <a:gd name="connsiteX2" fmla="*/ 53816 w 476250"/>
                <a:gd name="connsiteY2" fmla="*/ 40481 h 133350"/>
                <a:gd name="connsiteX3" fmla="*/ 21431 w 476250"/>
                <a:gd name="connsiteY3" fmla="*/ 11477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133350">
                  <a:moveTo>
                    <a:pt x="455771" y="21431"/>
                  </a:moveTo>
                  <a:lnTo>
                    <a:pt x="111919" y="21431"/>
                  </a:lnTo>
                  <a:cubicBezTo>
                    <a:pt x="90964" y="21431"/>
                    <a:pt x="70009" y="28099"/>
                    <a:pt x="53816" y="40481"/>
                  </a:cubicBezTo>
                  <a:cubicBezTo>
                    <a:pt x="36671" y="53816"/>
                    <a:pt x="21431" y="76676"/>
                    <a:pt x="21431" y="114776"/>
                  </a:cubicBezTo>
                </a:path>
              </a:pathLst>
            </a:custGeom>
            <a:noFill/>
            <a:ln w="31750" cap="flat">
              <a:solidFill>
                <a:srgbClr val="E83A7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500"/>
            </a:p>
          </p:txBody>
        </p:sp>
        <p:sp>
          <p:nvSpPr>
            <p:cNvPr id="27" name="Freeform: Shape 20">
              <a:extLst>
                <a:ext uri="{FF2B5EF4-FFF2-40B4-BE49-F238E27FC236}">
                  <a16:creationId xmlns:a16="http://schemas.microsoft.com/office/drawing/2014/main" id="{07DADC3F-0C98-4139-BB06-E22F1A337406}"/>
                </a:ext>
              </a:extLst>
            </p:cNvPr>
            <p:cNvSpPr/>
            <p:nvPr/>
          </p:nvSpPr>
          <p:spPr>
            <a:xfrm>
              <a:off x="3657378" y="4259224"/>
              <a:ext cx="215371" cy="369205"/>
            </a:xfrm>
            <a:custGeom>
              <a:avLst/>
              <a:gdLst>
                <a:gd name="connsiteX0" fmla="*/ 0 w 129310"/>
                <a:gd name="connsiteY0" fmla="*/ 0 h 221673"/>
                <a:gd name="connsiteX1" fmla="*/ 129310 w 129310"/>
                <a:gd name="connsiteY1" fmla="*/ 113915 h 221673"/>
                <a:gd name="connsiteX2" fmla="*/ 3079 w 129310"/>
                <a:gd name="connsiteY2" fmla="*/ 221673 h 22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10" h="221673">
                  <a:moveTo>
                    <a:pt x="0" y="0"/>
                  </a:moveTo>
                  <a:lnTo>
                    <a:pt x="129310" y="113915"/>
                  </a:lnTo>
                  <a:lnTo>
                    <a:pt x="3079" y="221673"/>
                  </a:lnTo>
                </a:path>
              </a:pathLst>
            </a:custGeom>
            <a:noFill/>
            <a:ln w="31750">
              <a:solidFill>
                <a:srgbClr val="E83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A549356-8B37-47BF-98CB-C3F57FBEC382}"/>
              </a:ext>
            </a:extLst>
          </p:cNvPr>
          <p:cNvSpPr txBox="1"/>
          <p:nvPr/>
        </p:nvSpPr>
        <p:spPr>
          <a:xfrm>
            <a:off x="825178" y="901894"/>
            <a:ext cx="2900764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 establecer prioridades en tu </a:t>
            </a:r>
            <a:r>
              <a:rPr lang="es-ES_tradnl" sz="2400" b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</a:t>
            </a:r>
            <a:endParaRPr lang="es-VE" sz="2400" b="1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E70200B-38DA-4F6D-8511-38DBF332A1AB}"/>
              </a:ext>
            </a:extLst>
          </p:cNvPr>
          <p:cNvSpPr txBox="1"/>
          <p:nvPr/>
        </p:nvSpPr>
        <p:spPr>
          <a:xfrm>
            <a:off x="3277858" y="2183581"/>
            <a:ext cx="2752488" cy="164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33800" algn="l"/>
              </a:tabLs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Debes ser coherentes entre </a:t>
            </a:r>
            <a:r>
              <a:rPr lang="es-ES_tradnl" sz="2400" b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y metas </a:t>
            </a: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08F92CF-E856-402E-ADCB-91DCB048ED8B}"/>
              </a:ext>
            </a:extLst>
          </p:cNvPr>
          <p:cNvSpPr txBox="1"/>
          <p:nvPr/>
        </p:nvSpPr>
        <p:spPr>
          <a:xfrm>
            <a:off x="6342555" y="3317891"/>
            <a:ext cx="3061715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cual te permitirá determinar </a:t>
            </a:r>
            <a:r>
              <a:rPr lang="es-ES_tradnl" sz="2400" b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pasos efectivos  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2024C93-2B56-44CD-B381-2674016D1FDE}"/>
              </a:ext>
            </a:extLst>
          </p:cNvPr>
          <p:cNvSpPr txBox="1"/>
          <p:nvPr/>
        </p:nvSpPr>
        <p:spPr>
          <a:xfrm>
            <a:off x="9404270" y="4348651"/>
            <a:ext cx="2531628" cy="2042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 lograr estrategias eficaces y </a:t>
            </a:r>
            <a:r>
              <a:rPr lang="es-ES_tradnl" sz="2400" b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planes exitosos</a:t>
            </a: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_tradnl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1">
            <a:extLst>
              <a:ext uri="{FF2B5EF4-FFF2-40B4-BE49-F238E27FC236}">
                <a16:creationId xmlns:a16="http://schemas.microsoft.com/office/drawing/2014/main" id="{8659F106-C0AA-49BB-A7E7-E37B5A38B44E}"/>
              </a:ext>
            </a:extLst>
          </p:cNvPr>
          <p:cNvGrpSpPr/>
          <p:nvPr/>
        </p:nvGrpSpPr>
        <p:grpSpPr>
          <a:xfrm flipV="1">
            <a:off x="5449398" y="3492182"/>
            <a:ext cx="750805" cy="427149"/>
            <a:chOff x="3132706" y="4259224"/>
            <a:chExt cx="750805" cy="427149"/>
          </a:xfrm>
        </p:grpSpPr>
        <p:sp>
          <p:nvSpPr>
            <p:cNvPr id="31" name="Freeform: Shape 14">
              <a:extLst>
                <a:ext uri="{FF2B5EF4-FFF2-40B4-BE49-F238E27FC236}">
                  <a16:creationId xmlns:a16="http://schemas.microsoft.com/office/drawing/2014/main" id="{E2C7FCCF-476E-42E7-A79C-189268B89F6D}"/>
                </a:ext>
              </a:extLst>
            </p:cNvPr>
            <p:cNvSpPr/>
            <p:nvPr/>
          </p:nvSpPr>
          <p:spPr>
            <a:xfrm>
              <a:off x="3132706" y="4398357"/>
              <a:ext cx="750805" cy="288016"/>
            </a:xfrm>
            <a:custGeom>
              <a:avLst/>
              <a:gdLst>
                <a:gd name="connsiteX0" fmla="*/ 455771 w 476250"/>
                <a:gd name="connsiteY0" fmla="*/ 21431 h 133350"/>
                <a:gd name="connsiteX1" fmla="*/ 111919 w 476250"/>
                <a:gd name="connsiteY1" fmla="*/ 21431 h 133350"/>
                <a:gd name="connsiteX2" fmla="*/ 53816 w 476250"/>
                <a:gd name="connsiteY2" fmla="*/ 40481 h 133350"/>
                <a:gd name="connsiteX3" fmla="*/ 21431 w 476250"/>
                <a:gd name="connsiteY3" fmla="*/ 11477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133350">
                  <a:moveTo>
                    <a:pt x="455771" y="21431"/>
                  </a:moveTo>
                  <a:lnTo>
                    <a:pt x="111919" y="21431"/>
                  </a:lnTo>
                  <a:cubicBezTo>
                    <a:pt x="90964" y="21431"/>
                    <a:pt x="70009" y="28099"/>
                    <a:pt x="53816" y="40481"/>
                  </a:cubicBezTo>
                  <a:cubicBezTo>
                    <a:pt x="36671" y="53816"/>
                    <a:pt x="21431" y="76676"/>
                    <a:pt x="21431" y="114776"/>
                  </a:cubicBezTo>
                </a:path>
              </a:pathLst>
            </a:custGeom>
            <a:noFill/>
            <a:ln w="31750" cap="flat">
              <a:solidFill>
                <a:srgbClr val="E83A7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500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C36FBE72-E308-4EC5-9049-05A39DF5D25B}"/>
                </a:ext>
              </a:extLst>
            </p:cNvPr>
            <p:cNvSpPr/>
            <p:nvPr/>
          </p:nvSpPr>
          <p:spPr>
            <a:xfrm>
              <a:off x="3657378" y="4259224"/>
              <a:ext cx="215371" cy="369205"/>
            </a:xfrm>
            <a:custGeom>
              <a:avLst/>
              <a:gdLst>
                <a:gd name="connsiteX0" fmla="*/ 0 w 129310"/>
                <a:gd name="connsiteY0" fmla="*/ 0 h 221673"/>
                <a:gd name="connsiteX1" fmla="*/ 129310 w 129310"/>
                <a:gd name="connsiteY1" fmla="*/ 113915 h 221673"/>
                <a:gd name="connsiteX2" fmla="*/ 3079 w 129310"/>
                <a:gd name="connsiteY2" fmla="*/ 221673 h 22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10" h="221673">
                  <a:moveTo>
                    <a:pt x="0" y="0"/>
                  </a:moveTo>
                  <a:lnTo>
                    <a:pt x="129310" y="113915"/>
                  </a:lnTo>
                  <a:lnTo>
                    <a:pt x="3079" y="221673"/>
                  </a:lnTo>
                </a:path>
              </a:pathLst>
            </a:custGeom>
            <a:noFill/>
            <a:ln w="31750">
              <a:solidFill>
                <a:srgbClr val="E83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</p:grpSp>
      <p:grpSp>
        <p:nvGrpSpPr>
          <p:cNvPr id="40" name="Group 21">
            <a:extLst>
              <a:ext uri="{FF2B5EF4-FFF2-40B4-BE49-F238E27FC236}">
                <a16:creationId xmlns:a16="http://schemas.microsoft.com/office/drawing/2014/main" id="{401F1291-0D97-4080-827E-F971F985CE4F}"/>
              </a:ext>
            </a:extLst>
          </p:cNvPr>
          <p:cNvGrpSpPr/>
          <p:nvPr/>
        </p:nvGrpSpPr>
        <p:grpSpPr>
          <a:xfrm flipV="1">
            <a:off x="8438004" y="4570606"/>
            <a:ext cx="750805" cy="427149"/>
            <a:chOff x="3132706" y="4259224"/>
            <a:chExt cx="750805" cy="427149"/>
          </a:xfrm>
        </p:grpSpPr>
        <p:sp>
          <p:nvSpPr>
            <p:cNvPr id="41" name="Freeform: Shape 14">
              <a:extLst>
                <a:ext uri="{FF2B5EF4-FFF2-40B4-BE49-F238E27FC236}">
                  <a16:creationId xmlns:a16="http://schemas.microsoft.com/office/drawing/2014/main" id="{F0063EA0-2D6F-457B-9FA9-EECED3332D60}"/>
                </a:ext>
              </a:extLst>
            </p:cNvPr>
            <p:cNvSpPr/>
            <p:nvPr/>
          </p:nvSpPr>
          <p:spPr>
            <a:xfrm>
              <a:off x="3132706" y="4398357"/>
              <a:ext cx="750805" cy="288016"/>
            </a:xfrm>
            <a:custGeom>
              <a:avLst/>
              <a:gdLst>
                <a:gd name="connsiteX0" fmla="*/ 455771 w 476250"/>
                <a:gd name="connsiteY0" fmla="*/ 21431 h 133350"/>
                <a:gd name="connsiteX1" fmla="*/ 111919 w 476250"/>
                <a:gd name="connsiteY1" fmla="*/ 21431 h 133350"/>
                <a:gd name="connsiteX2" fmla="*/ 53816 w 476250"/>
                <a:gd name="connsiteY2" fmla="*/ 40481 h 133350"/>
                <a:gd name="connsiteX3" fmla="*/ 21431 w 476250"/>
                <a:gd name="connsiteY3" fmla="*/ 11477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133350">
                  <a:moveTo>
                    <a:pt x="455771" y="21431"/>
                  </a:moveTo>
                  <a:lnTo>
                    <a:pt x="111919" y="21431"/>
                  </a:lnTo>
                  <a:cubicBezTo>
                    <a:pt x="90964" y="21431"/>
                    <a:pt x="70009" y="28099"/>
                    <a:pt x="53816" y="40481"/>
                  </a:cubicBezTo>
                  <a:cubicBezTo>
                    <a:pt x="36671" y="53816"/>
                    <a:pt x="21431" y="76676"/>
                    <a:pt x="21431" y="114776"/>
                  </a:cubicBezTo>
                </a:path>
              </a:pathLst>
            </a:custGeom>
            <a:noFill/>
            <a:ln w="31750" cap="flat">
              <a:solidFill>
                <a:srgbClr val="E83A7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500"/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63346C44-CC00-4514-9942-C271EA6D4ECA}"/>
                </a:ext>
              </a:extLst>
            </p:cNvPr>
            <p:cNvSpPr/>
            <p:nvPr/>
          </p:nvSpPr>
          <p:spPr>
            <a:xfrm>
              <a:off x="3657378" y="4259224"/>
              <a:ext cx="215371" cy="369205"/>
            </a:xfrm>
            <a:custGeom>
              <a:avLst/>
              <a:gdLst>
                <a:gd name="connsiteX0" fmla="*/ 0 w 129310"/>
                <a:gd name="connsiteY0" fmla="*/ 0 h 221673"/>
                <a:gd name="connsiteX1" fmla="*/ 129310 w 129310"/>
                <a:gd name="connsiteY1" fmla="*/ 113915 h 221673"/>
                <a:gd name="connsiteX2" fmla="*/ 3079 w 129310"/>
                <a:gd name="connsiteY2" fmla="*/ 221673 h 22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10" h="221673">
                  <a:moveTo>
                    <a:pt x="0" y="0"/>
                  </a:moveTo>
                  <a:lnTo>
                    <a:pt x="129310" y="113915"/>
                  </a:lnTo>
                  <a:lnTo>
                    <a:pt x="3079" y="221673"/>
                  </a:lnTo>
                </a:path>
              </a:pathLst>
            </a:custGeom>
            <a:noFill/>
            <a:ln w="31750">
              <a:solidFill>
                <a:srgbClr val="E83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03A9FAE-6173-4470-8D50-0C43599ABD00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54F7EE3-2763-4251-8487-436E5516A414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5" name="Imagen 13">
            <a:extLst>
              <a:ext uri="{FF2B5EF4-FFF2-40B4-BE49-F238E27FC236}">
                <a16:creationId xmlns:a16="http://schemas.microsoft.com/office/drawing/2014/main" id="{F7E6C5E0-B43A-482F-9544-1177E87EA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3" y="6059679"/>
            <a:ext cx="1798769" cy="6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05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2D2CAAB3-6E6D-4E6D-97E5-23DE48B46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31" y="6112632"/>
            <a:ext cx="1798769" cy="662523"/>
          </a:xfrm>
          <a:prstGeom prst="rect">
            <a:avLst/>
          </a:prstGeom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2C46664F-A18E-4D3D-9834-15A1B080A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 b="12760"/>
          <a:stretch/>
        </p:blipFill>
        <p:spPr bwMode="auto">
          <a:xfrm>
            <a:off x="6370060" y="12525"/>
            <a:ext cx="582193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81EEFE-5B3C-4DDB-86E2-C6D9D848FC0C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103188-29FE-4092-A5D6-74120D42341D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D224C6-5364-4720-AEE5-ED161DF7EE41}"/>
              </a:ext>
            </a:extLst>
          </p:cNvPr>
          <p:cNvSpPr txBox="1"/>
          <p:nvPr/>
        </p:nvSpPr>
        <p:spPr>
          <a:xfrm>
            <a:off x="549074" y="1268130"/>
            <a:ext cx="56661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6000" b="1" dirty="0">
                <a:solidFill>
                  <a:srgbClr val="E83A7A"/>
                </a:solidFill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Señales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782D7-D2B2-4368-A530-20647667E083}"/>
              </a:ext>
            </a:extLst>
          </p:cNvPr>
          <p:cNvSpPr txBox="1"/>
          <p:nvPr/>
        </p:nvSpPr>
        <p:spPr>
          <a:xfrm>
            <a:off x="549075" y="2143490"/>
            <a:ext cx="4720166" cy="9335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2400">
                <a:effectLst/>
                <a:latin typeface="Trajan Pro"/>
                <a:ea typeface="Calibri" panose="020F0502020204030204" pitchFamily="34" charset="0"/>
                <a:cs typeface="Times New Roman"/>
              </a:rPr>
              <a:t>Que te ayudarán a saber</a:t>
            </a:r>
            <a:endParaRPr lang="es-VE" sz="2400">
              <a:latin typeface="Trajan Pro"/>
              <a:ea typeface="Calibri" panose="020F0502020204030204" pitchFamily="34" charset="0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es-ES_tradnl" sz="2400">
                <a:effectLst/>
                <a:latin typeface="Trajan Pro"/>
                <a:ea typeface="Calibri" panose="020F0502020204030204" pitchFamily="34" charset="0"/>
                <a:cs typeface="Times New Roman"/>
              </a:rPr>
              <a:t>cuando </a:t>
            </a:r>
            <a:r>
              <a:rPr lang="es-ES_tradnl" sz="2400" dirty="0">
                <a:effectLst/>
                <a:latin typeface="Trajan Pro"/>
                <a:ea typeface="Calibri" panose="020F0502020204030204" pitchFamily="34" charset="0"/>
                <a:cs typeface="Times New Roman"/>
              </a:rPr>
              <a:t>una tarea es</a:t>
            </a:r>
            <a:endParaRPr lang="es-VE" sz="2400">
              <a:effectLst/>
              <a:latin typeface="Trajan Pro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69F50E-C67A-470C-AC54-9CA7FA47A617}"/>
              </a:ext>
            </a:extLst>
          </p:cNvPr>
          <p:cNvSpPr txBox="1"/>
          <p:nvPr/>
        </p:nvSpPr>
        <p:spPr>
          <a:xfrm>
            <a:off x="549074" y="2865673"/>
            <a:ext cx="5666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3600" b="1" dirty="0"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urgente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BE2FC2-88ED-4F76-B416-1FA4C98667EF}"/>
              </a:ext>
            </a:extLst>
          </p:cNvPr>
          <p:cNvSpPr txBox="1"/>
          <p:nvPr/>
        </p:nvSpPr>
        <p:spPr>
          <a:xfrm>
            <a:off x="549072" y="3403189"/>
            <a:ext cx="4446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2400" dirty="0"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cuando es</a:t>
            </a:r>
            <a:endParaRPr lang="es-VE" sz="2400" dirty="0"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14B3A9-23C6-48B9-B654-A204B97CAABC}"/>
              </a:ext>
            </a:extLst>
          </p:cNvPr>
          <p:cNvSpPr txBox="1"/>
          <p:nvPr/>
        </p:nvSpPr>
        <p:spPr>
          <a:xfrm>
            <a:off x="549074" y="3726354"/>
            <a:ext cx="5666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sz="3600" b="1" dirty="0"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importante</a:t>
            </a:r>
          </a:p>
        </p:txBody>
      </p:sp>
    </p:spTree>
    <p:extLst>
      <p:ext uri="{BB962C8B-B14F-4D97-AF65-F5344CB8AC3E}">
        <p14:creationId xmlns:p14="http://schemas.microsoft.com/office/powerpoint/2010/main" val="2134082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C9CFF68-F4EC-4D10-A138-85CCE63333A1}"/>
              </a:ext>
            </a:extLst>
          </p:cNvPr>
          <p:cNvSpPr/>
          <p:nvPr/>
        </p:nvSpPr>
        <p:spPr>
          <a:xfrm>
            <a:off x="4910658" y="2481341"/>
            <a:ext cx="6100175" cy="1439927"/>
          </a:xfrm>
          <a:prstGeom prst="rect">
            <a:avLst/>
          </a:prstGeom>
          <a:solidFill>
            <a:schemeClr val="bg1"/>
          </a:solidFill>
          <a:ln w="38100">
            <a:solidFill>
              <a:srgbClr val="E83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mentalidad es ilimitada, solo tú tienes el poder de cambiarla y ser la cocreadora de tu realidad.</a:t>
            </a:r>
            <a:endParaRPr lang="es-V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E1D9E42-8699-4794-84B1-C4CEE917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EFD506D-1111-4D29-939A-9775C74DE68B}"/>
              </a:ext>
            </a:extLst>
          </p:cNvPr>
          <p:cNvSpPr txBox="1"/>
          <p:nvPr/>
        </p:nvSpPr>
        <p:spPr>
          <a:xfrm>
            <a:off x="4830416" y="1123881"/>
            <a:ext cx="3882886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5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URGENTE:</a:t>
            </a:r>
            <a:endParaRPr lang="es-VE" sz="5000" b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F8427A-6A6A-48D5-997A-21F7A0593F59}"/>
              </a:ext>
            </a:extLst>
          </p:cNvPr>
          <p:cNvSpPr txBox="1"/>
          <p:nvPr/>
        </p:nvSpPr>
        <p:spPr>
          <a:xfrm>
            <a:off x="4830417" y="1894385"/>
            <a:ext cx="623342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83A7A"/>
              </a:buClr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 aquello cuya fecha límite está cerca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F1C3612-D867-4995-AA25-9A398CFFB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16" y="6044152"/>
            <a:ext cx="1521825" cy="56051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2A5401D-BAE9-43B3-A8C4-1E29B259124A}"/>
              </a:ext>
            </a:extLst>
          </p:cNvPr>
          <p:cNvSpPr txBox="1"/>
          <p:nvPr/>
        </p:nvSpPr>
        <p:spPr>
          <a:xfrm>
            <a:off x="4963667" y="2550739"/>
            <a:ext cx="6100174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 dos actividades tienen la misma fecha, la urgente es aquella que amerite de más tiempo para realizarla.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01ED7A-7920-472E-9847-1AD25A3655C8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676EDE-B483-43CC-B3FA-82B4281AF96E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137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0B2515A2-4AFF-427B-A4CC-DE70C7D2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1C3612-D867-4995-AA25-9A398CFFB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16" y="6044152"/>
            <a:ext cx="1521825" cy="56051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B00CB7C-D707-479E-8A46-D79C737DA3BF}"/>
              </a:ext>
            </a:extLst>
          </p:cNvPr>
          <p:cNvSpPr/>
          <p:nvPr/>
        </p:nvSpPr>
        <p:spPr>
          <a:xfrm>
            <a:off x="4910658" y="4196086"/>
            <a:ext cx="6100174" cy="897362"/>
          </a:xfrm>
          <a:prstGeom prst="rect">
            <a:avLst/>
          </a:prstGeom>
          <a:solidFill>
            <a:srgbClr val="E83A7A"/>
          </a:solidFill>
          <a:ln w="38100">
            <a:solidFill>
              <a:srgbClr val="E83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V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F8427A-6A6A-48D5-997A-21F7A0593F59}"/>
              </a:ext>
            </a:extLst>
          </p:cNvPr>
          <p:cNvSpPr txBox="1"/>
          <p:nvPr/>
        </p:nvSpPr>
        <p:spPr>
          <a:xfrm>
            <a:off x="4980912" y="4231819"/>
            <a:ext cx="5959666" cy="857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 la actividad, tarea, trabajo, entrega </a:t>
            </a:r>
            <a:r>
              <a:rPr lang="es-ES_tradnl" sz="2400" b="1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s-ES_tradnl" sz="24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tiene fecha límite, jamás será urgente.</a:t>
            </a:r>
            <a:endParaRPr lang="es-VE" sz="2400" dirty="0">
              <a:solidFill>
                <a:schemeClr val="bg1"/>
              </a:solidFill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1">
            <a:extLst>
              <a:ext uri="{FF2B5EF4-FFF2-40B4-BE49-F238E27FC236}">
                <a16:creationId xmlns:a16="http://schemas.microsoft.com/office/drawing/2014/main" id="{BBC6D9DB-7583-4014-8D45-632E2A33C8A3}"/>
              </a:ext>
            </a:extLst>
          </p:cNvPr>
          <p:cNvSpPr/>
          <p:nvPr/>
        </p:nvSpPr>
        <p:spPr>
          <a:xfrm>
            <a:off x="4910658" y="2756159"/>
            <a:ext cx="6100175" cy="1439927"/>
          </a:xfrm>
          <a:prstGeom prst="rect">
            <a:avLst/>
          </a:prstGeom>
          <a:solidFill>
            <a:schemeClr val="bg1"/>
          </a:solidFill>
          <a:ln w="38100">
            <a:solidFill>
              <a:srgbClr val="E83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mentalidad es ilimitada, solo tú tienes el poder de cambiarla y ser la cocreadora de tu realidad.</a:t>
            </a:r>
            <a:endParaRPr lang="es-V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8">
            <a:extLst>
              <a:ext uri="{FF2B5EF4-FFF2-40B4-BE49-F238E27FC236}">
                <a16:creationId xmlns:a16="http://schemas.microsoft.com/office/drawing/2014/main" id="{3B9D337F-FE74-49F8-9D67-3A47AAA6EE30}"/>
              </a:ext>
            </a:extLst>
          </p:cNvPr>
          <p:cNvSpPr txBox="1"/>
          <p:nvPr/>
        </p:nvSpPr>
        <p:spPr>
          <a:xfrm>
            <a:off x="4830416" y="1123881"/>
            <a:ext cx="3882886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5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URGENTE:</a:t>
            </a:r>
            <a:endParaRPr lang="es-VE" sz="5000" b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10">
            <a:extLst>
              <a:ext uri="{FF2B5EF4-FFF2-40B4-BE49-F238E27FC236}">
                <a16:creationId xmlns:a16="http://schemas.microsoft.com/office/drawing/2014/main" id="{BEC6DA34-B1D2-4F9E-BAB5-B15CD8625365}"/>
              </a:ext>
            </a:extLst>
          </p:cNvPr>
          <p:cNvSpPr txBox="1"/>
          <p:nvPr/>
        </p:nvSpPr>
        <p:spPr>
          <a:xfrm>
            <a:off x="4830417" y="1894385"/>
            <a:ext cx="69059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83A7A"/>
              </a:buClr>
            </a:pPr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 la fecha se cambia y se aplaza, deja de ser lo más urgente.</a:t>
            </a:r>
          </a:p>
        </p:txBody>
      </p:sp>
      <p:sp>
        <p:nvSpPr>
          <p:cNvPr id="22" name="CuadroTexto 9">
            <a:extLst>
              <a:ext uri="{FF2B5EF4-FFF2-40B4-BE49-F238E27FC236}">
                <a16:creationId xmlns:a16="http://schemas.microsoft.com/office/drawing/2014/main" id="{699103F9-09E2-4A97-81E7-6B66E3940D6D}"/>
              </a:ext>
            </a:extLst>
          </p:cNvPr>
          <p:cNvSpPr txBox="1"/>
          <p:nvPr/>
        </p:nvSpPr>
        <p:spPr>
          <a:xfrm>
            <a:off x="4963667" y="2825557"/>
            <a:ext cx="6100174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 dos actividades tienen la misma fecha, la urgente es aquella que amerite de más tiempo para realizarla.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96F828-344A-4284-A2A9-F99963743DAD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32CAB4-C779-4042-B27C-C8C58828A4F5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180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anos sosteniendo el símbolo de signo de exclamación Foto gratis">
            <a:extLst>
              <a:ext uri="{FF2B5EF4-FFF2-40B4-BE49-F238E27FC236}">
                <a16:creationId xmlns:a16="http://schemas.microsoft.com/office/drawing/2014/main" id="{1DAB19ED-1472-46B4-B083-B6CF36B2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26" y="49783"/>
            <a:ext cx="4517174" cy="680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1C3612-D867-4995-AA25-9A398CFFB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56" y="6053005"/>
            <a:ext cx="1521825" cy="560519"/>
          </a:xfrm>
          <a:prstGeom prst="rect">
            <a:avLst/>
          </a:prstGeom>
        </p:spPr>
      </p:pic>
      <p:sp>
        <p:nvSpPr>
          <p:cNvPr id="19" name="Rectángulo 11">
            <a:extLst>
              <a:ext uri="{FF2B5EF4-FFF2-40B4-BE49-F238E27FC236}">
                <a16:creationId xmlns:a16="http://schemas.microsoft.com/office/drawing/2014/main" id="{AB624965-39EB-4339-A5AC-BFDC86F14111}"/>
              </a:ext>
            </a:extLst>
          </p:cNvPr>
          <p:cNvSpPr/>
          <p:nvPr/>
        </p:nvSpPr>
        <p:spPr>
          <a:xfrm>
            <a:off x="616954" y="3290197"/>
            <a:ext cx="6499463" cy="1439927"/>
          </a:xfrm>
          <a:prstGeom prst="rect">
            <a:avLst/>
          </a:prstGeom>
          <a:solidFill>
            <a:schemeClr val="bg1"/>
          </a:solidFill>
          <a:ln w="38100">
            <a:solidFill>
              <a:srgbClr val="E83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mentalidad es ilimitada, solo tú tienes el poder de cambiarla y ser la cocreadora de tu realidad.</a:t>
            </a:r>
            <a:endParaRPr lang="es-V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8">
            <a:extLst>
              <a:ext uri="{FF2B5EF4-FFF2-40B4-BE49-F238E27FC236}">
                <a16:creationId xmlns:a16="http://schemas.microsoft.com/office/drawing/2014/main" id="{8DDADA75-6FA4-47A5-88B3-F43646C0DC1E}"/>
              </a:ext>
            </a:extLst>
          </p:cNvPr>
          <p:cNvSpPr txBox="1"/>
          <p:nvPr/>
        </p:nvSpPr>
        <p:spPr>
          <a:xfrm>
            <a:off x="536712" y="1273198"/>
            <a:ext cx="5559288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5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IMPORTANTE:</a:t>
            </a:r>
            <a:endParaRPr lang="es-VE" sz="5000" b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10">
            <a:extLst>
              <a:ext uri="{FF2B5EF4-FFF2-40B4-BE49-F238E27FC236}">
                <a16:creationId xmlns:a16="http://schemas.microsoft.com/office/drawing/2014/main" id="{2E0C576F-4EDF-427E-BC01-E1375512A07F}"/>
              </a:ext>
            </a:extLst>
          </p:cNvPr>
          <p:cNvSpPr txBox="1"/>
          <p:nvPr/>
        </p:nvSpPr>
        <p:spPr>
          <a:xfrm>
            <a:off x="536713" y="2043702"/>
            <a:ext cx="62334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83A7A"/>
              </a:buClr>
            </a:pPr>
            <a:r>
              <a:rPr lang="es-ES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Cuando dos cosas te permitirán alcanzar resultados similares, son importante de igual forma.</a:t>
            </a:r>
          </a:p>
        </p:txBody>
      </p:sp>
      <p:sp>
        <p:nvSpPr>
          <p:cNvPr id="22" name="CuadroTexto 9">
            <a:extLst>
              <a:ext uri="{FF2B5EF4-FFF2-40B4-BE49-F238E27FC236}">
                <a16:creationId xmlns:a16="http://schemas.microsoft.com/office/drawing/2014/main" id="{9B15FE7A-7EF1-4083-95AF-7C02F52FA2C3}"/>
              </a:ext>
            </a:extLst>
          </p:cNvPr>
          <p:cNvSpPr txBox="1"/>
          <p:nvPr/>
        </p:nvSpPr>
        <p:spPr>
          <a:xfrm>
            <a:off x="616954" y="3375837"/>
            <a:ext cx="6499463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tarea, actividad o entrega más importante siempre será aquella que si no lo logras terminarla podrías retrasar tu éxito.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9C5572-FDFD-4F20-9DAB-6214D5965B8D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E3454C-E48F-4783-ABF4-E9D7BC4B57CC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356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6CFCD529-BC0D-43DB-9134-E08B464E8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12618"/>
          <a:stretch/>
        </p:blipFill>
        <p:spPr bwMode="auto">
          <a:xfrm>
            <a:off x="7407058" y="0"/>
            <a:ext cx="4784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1C3612-D867-4995-AA25-9A398CFFB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72" y="5976983"/>
            <a:ext cx="1521825" cy="560519"/>
          </a:xfrm>
          <a:prstGeom prst="rect">
            <a:avLst/>
          </a:prstGeom>
        </p:spPr>
      </p:pic>
      <p:sp>
        <p:nvSpPr>
          <p:cNvPr id="10" name="Rectángulo 11">
            <a:extLst>
              <a:ext uri="{FF2B5EF4-FFF2-40B4-BE49-F238E27FC236}">
                <a16:creationId xmlns:a16="http://schemas.microsoft.com/office/drawing/2014/main" id="{AAFDE325-79E1-4F4F-A88E-6DC4115B095E}"/>
              </a:ext>
            </a:extLst>
          </p:cNvPr>
          <p:cNvSpPr/>
          <p:nvPr/>
        </p:nvSpPr>
        <p:spPr>
          <a:xfrm>
            <a:off x="616954" y="3699220"/>
            <a:ext cx="6499463" cy="1439927"/>
          </a:xfrm>
          <a:prstGeom prst="rect">
            <a:avLst/>
          </a:prstGeom>
          <a:solidFill>
            <a:schemeClr val="bg1"/>
          </a:solidFill>
          <a:ln w="38100">
            <a:solidFill>
              <a:srgbClr val="E83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mentalidad es ilimitada, solo tú tienes el poder de cambiarla y ser la cocreadora de tu realidad.</a:t>
            </a:r>
            <a:endParaRPr lang="es-V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C371BD74-0D89-42AC-A419-EBBBB8618076}"/>
              </a:ext>
            </a:extLst>
          </p:cNvPr>
          <p:cNvSpPr txBox="1"/>
          <p:nvPr/>
        </p:nvSpPr>
        <p:spPr>
          <a:xfrm>
            <a:off x="536712" y="1273198"/>
            <a:ext cx="5559288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5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IMPORTANTE:</a:t>
            </a:r>
            <a:endParaRPr lang="es-VE" sz="5000" b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0">
            <a:extLst>
              <a:ext uri="{FF2B5EF4-FFF2-40B4-BE49-F238E27FC236}">
                <a16:creationId xmlns:a16="http://schemas.microsoft.com/office/drawing/2014/main" id="{BB225339-0E05-4B2B-8523-AB342CD66D51}"/>
              </a:ext>
            </a:extLst>
          </p:cNvPr>
          <p:cNvSpPr txBox="1"/>
          <p:nvPr/>
        </p:nvSpPr>
        <p:spPr>
          <a:xfrm>
            <a:off x="536713" y="2043702"/>
            <a:ext cx="6233424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Los resultados de una tarea importante se traducen en éxito, abundancia y progreso por eso debes proyectar los resultados para definir su importancia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ECC68C2A-2370-4D7F-A13C-0EA593CFFB7E}"/>
              </a:ext>
            </a:extLst>
          </p:cNvPr>
          <p:cNvSpPr txBox="1"/>
          <p:nvPr/>
        </p:nvSpPr>
        <p:spPr>
          <a:xfrm>
            <a:off x="616954" y="3784860"/>
            <a:ext cx="6499463" cy="12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 importante siempre se relaciona con resultados extraordinarios, si los resultados menguan la importancia también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80C5A1-B0BB-47D1-BBFD-994FAEA6DCB3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637E5D-F7C8-4739-B901-B5B2E3F6FC05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400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1746EDA-B781-48EB-A140-16365F3F4BDE}"/>
              </a:ext>
            </a:extLst>
          </p:cNvPr>
          <p:cNvSpPr txBox="1"/>
          <p:nvPr/>
        </p:nvSpPr>
        <p:spPr>
          <a:xfrm>
            <a:off x="5885904" y="2475468"/>
            <a:ext cx="5115621" cy="1907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8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 mentalidad es ilimitada, </a:t>
            </a:r>
            <a:r>
              <a:rPr lang="es-ES_tradnl" sz="2800" b="1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solo tú </a:t>
            </a:r>
            <a:r>
              <a:rPr lang="es-ES_tradnl" sz="28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tienes el poder de cambiarla y ser la cocreadora de tu realidad.</a:t>
            </a:r>
            <a:endParaRPr lang="es-VE" sz="2800" i="1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7F2793-4448-42DD-9BF9-799D96712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4" r="31271" b="6667"/>
          <a:stretch/>
        </p:blipFill>
        <p:spPr>
          <a:xfrm>
            <a:off x="914400" y="0"/>
            <a:ext cx="4315522" cy="68579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F60368-E464-4F82-8578-298D1672A920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070B54-962E-4299-AF02-A44D915CD6DD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481F041D-64EC-418D-AED3-09929CC89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36" y="5667992"/>
            <a:ext cx="2102252" cy="7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2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istorias de motivación: Oprah Winfrey - Mr Finanzas Personales">
            <a:extLst>
              <a:ext uri="{FF2B5EF4-FFF2-40B4-BE49-F238E27FC236}">
                <a16:creationId xmlns:a16="http://schemas.microsoft.com/office/drawing/2014/main" id="{234F33CD-A2C1-4E27-881C-52B41E34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FE21838-5FE9-44FF-A18E-C161AA29E7D7}"/>
              </a:ext>
            </a:extLst>
          </p:cNvPr>
          <p:cNvSpPr txBox="1"/>
          <p:nvPr/>
        </p:nvSpPr>
        <p:spPr>
          <a:xfrm>
            <a:off x="208768" y="2055944"/>
            <a:ext cx="3978919" cy="312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5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mayor descubrimiento de todos los tiempos</a:t>
            </a:r>
            <a:r>
              <a:rPr lang="es-VE" sz="2500" i="1" dirty="0"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500" i="1" dirty="0"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_tradnl" sz="25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 darse cuenta de que una persona</a:t>
            </a:r>
            <a:r>
              <a:rPr lang="es-VE" sz="2500" i="1" dirty="0"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5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puede cambiar su futuro</a:t>
            </a:r>
            <a:r>
              <a:rPr lang="es-VE" sz="2500" i="1" dirty="0"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es-ES_tradnl" sz="25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 cambiando su actitud.</a:t>
            </a:r>
            <a:endParaRPr lang="es-VE" sz="2900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900" b="1" i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s-ES_tradnl" b="1" i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Oprah Winfrey</a:t>
            </a:r>
            <a:endParaRPr lang="es-VE" sz="2900" b="1" i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AD149E-133B-41D6-A126-7D6B0B585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3" y="6156822"/>
            <a:ext cx="1455271" cy="5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1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A94BB0A-D0F9-4202-A12E-0B0F1757D409}"/>
              </a:ext>
            </a:extLst>
          </p:cNvPr>
          <p:cNvSpPr/>
          <p:nvPr/>
        </p:nvSpPr>
        <p:spPr>
          <a:xfrm>
            <a:off x="116114" y="0"/>
            <a:ext cx="12075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91A5BC28-0F8B-4266-8BBA-16DF4D473ED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17002"/>
          <a:stretch/>
        </p:blipFill>
        <p:spPr>
          <a:xfrm>
            <a:off x="5268686" y="10240"/>
            <a:ext cx="6923314" cy="6858000"/>
          </a:xfr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FD3F7A3-69CE-44AA-B19D-26A4EB5BA6E1}"/>
              </a:ext>
            </a:extLst>
          </p:cNvPr>
          <p:cNvSpPr txBox="1"/>
          <p:nvPr/>
        </p:nvSpPr>
        <p:spPr>
          <a:xfrm>
            <a:off x="877816" y="1334355"/>
            <a:ext cx="5522979" cy="3255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i="1" dirty="0">
                <a:solidFill>
                  <a:srgbClr val="E83A7A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le temas al éxito, escucha tus instintos, planifícate y traza tu estrategia.</a:t>
            </a:r>
            <a:endParaRPr lang="es-VE" sz="2400" b="1" i="1" dirty="0">
              <a:solidFill>
                <a:srgbClr val="E83A7A"/>
              </a:solidFill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Solo tú tienes el poder de lograr tus sueños, eres una mujer ilimitada.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VE" sz="2500" i="1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500" i="1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Bendiciones,</a:t>
            </a:r>
            <a:endParaRPr lang="es-VE" sz="2500" i="1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388124-2722-4FD4-B15A-88DA05AB4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78" y="4928369"/>
            <a:ext cx="1950724" cy="7955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205B37-D584-4E5E-AC94-F6573754612C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4E825B-83C9-489B-AA09-976E32FAD62C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CC6AB78B-A69F-4170-AA2A-4B8F066F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3" y="6199954"/>
            <a:ext cx="1426517" cy="5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7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EFD506D-1111-4D29-939A-9775C74DE68B}"/>
              </a:ext>
            </a:extLst>
          </p:cNvPr>
          <p:cNvSpPr txBox="1"/>
          <p:nvPr/>
        </p:nvSpPr>
        <p:spPr>
          <a:xfrm>
            <a:off x="759908" y="696917"/>
            <a:ext cx="7136645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4000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¿Conoces el </a:t>
            </a:r>
            <a:r>
              <a:rPr lang="es-ES_tradnl" sz="4000" dirty="0" err="1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es-ES_tradnl" sz="4000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s-VE" sz="4000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F8427A-6A6A-48D5-997A-21F7A0593F59}"/>
              </a:ext>
            </a:extLst>
          </p:cNvPr>
          <p:cNvSpPr txBox="1"/>
          <p:nvPr/>
        </p:nvSpPr>
        <p:spPr>
          <a:xfrm>
            <a:off x="838517" y="1592639"/>
            <a:ext cx="51723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83A7A"/>
              </a:buClr>
            </a:pPr>
            <a:r>
              <a:rPr lang="es-ES_tradnl" sz="28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_tradnl" sz="2800" dirty="0" err="1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es-ES_tradnl" sz="28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es la mentalidad de lo posible, es creer que puedes y lo lograrás.</a:t>
            </a:r>
            <a:endParaRPr lang="es-VE" sz="28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C29D112-B398-452D-9A11-B7E3901EB50D}"/>
              </a:ext>
            </a:extLst>
          </p:cNvPr>
          <p:cNvGrpSpPr/>
          <p:nvPr/>
        </p:nvGrpSpPr>
        <p:grpSpPr>
          <a:xfrm>
            <a:off x="6512314" y="1509813"/>
            <a:ext cx="4614429" cy="4351307"/>
            <a:chOff x="6750257" y="1435155"/>
            <a:chExt cx="4603226" cy="435063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567A7E7-7C7E-48DA-8841-C07286542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00"/>
            <a:stretch/>
          </p:blipFill>
          <p:spPr>
            <a:xfrm>
              <a:off x="6750257" y="1435155"/>
              <a:ext cx="4603226" cy="4350633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F9EE8E40-F4E0-4A9A-AAE0-5E823A1C4B8B}"/>
                </a:ext>
              </a:extLst>
            </p:cNvPr>
            <p:cNvSpPr/>
            <p:nvPr/>
          </p:nvSpPr>
          <p:spPr>
            <a:xfrm>
              <a:off x="8430322" y="5520387"/>
              <a:ext cx="1449658" cy="265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6F1C3612-D867-4995-AA25-9A398CFFB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16" y="6044152"/>
            <a:ext cx="1521825" cy="5605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0B2EAC-E899-489A-BA3C-BE8CE78BAE94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E5AF12-886E-4868-AAED-B003346C2DA0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96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08D0946-903A-4EF1-9935-9AC67AC49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4" r="20745" b="-76"/>
          <a:stretch/>
        </p:blipFill>
        <p:spPr>
          <a:xfrm>
            <a:off x="6805963" y="13806"/>
            <a:ext cx="4716966" cy="684419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EFD506D-1111-4D29-939A-9775C74DE68B}"/>
              </a:ext>
            </a:extLst>
          </p:cNvPr>
          <p:cNvSpPr txBox="1"/>
          <p:nvPr/>
        </p:nvSpPr>
        <p:spPr>
          <a:xfrm>
            <a:off x="570887" y="656797"/>
            <a:ext cx="4904361" cy="731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_tradnl" sz="4000" b="1" dirty="0" err="1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VE" sz="4000" b="1" dirty="0">
              <a:solidFill>
                <a:srgbClr val="E83A7A"/>
              </a:solidFill>
              <a:effectLst/>
              <a:latin typeface="Trajan Pro" panose="02020502050506020301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F8427A-6A6A-48D5-997A-21F7A0593F59}"/>
              </a:ext>
            </a:extLst>
          </p:cNvPr>
          <p:cNvSpPr txBox="1"/>
          <p:nvPr/>
        </p:nvSpPr>
        <p:spPr>
          <a:xfrm>
            <a:off x="570887" y="1378533"/>
            <a:ext cx="6041785" cy="164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 brinda la capacidad de abrazar tus cualidades y perseverar para alcanzar tu deseo ardiente y obtener resultados extraordinarios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F1C3612-D867-4995-AA25-9A398CFFB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47" y="6026044"/>
            <a:ext cx="1521825" cy="5605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BD003-E4C6-48B7-8A25-8F6EFB9C5547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39027B-C3FA-448E-ACE3-C366AC1750F1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70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A5E10A7-435F-4536-A434-B23B816F0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98" y="0"/>
            <a:ext cx="12218498" cy="68466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9A0017-5308-48F0-ABB3-91E89E42E07E}"/>
              </a:ext>
            </a:extLst>
          </p:cNvPr>
          <p:cNvSpPr txBox="1"/>
          <p:nvPr/>
        </p:nvSpPr>
        <p:spPr>
          <a:xfrm>
            <a:off x="300625" y="2821680"/>
            <a:ext cx="11208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Activa tu mentalidad de lo posible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897F4-5F91-4CD6-9F6E-95ABCA2D93AB}"/>
              </a:ext>
            </a:extLst>
          </p:cNvPr>
          <p:cNvSpPr txBox="1"/>
          <p:nvPr/>
        </p:nvSpPr>
        <p:spPr>
          <a:xfrm>
            <a:off x="2981743" y="3529566"/>
            <a:ext cx="6202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S_tradnl" sz="2400" b="1" dirty="0">
                <a:solidFill>
                  <a:srgbClr val="E83A7A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estos 3 pasos:</a:t>
            </a:r>
            <a:endParaRPr lang="es-VE" sz="2400" b="1" dirty="0">
              <a:solidFill>
                <a:srgbClr val="E83A7A"/>
              </a:solidFill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91869A-3E0B-4D55-8F51-0CEF51D06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1" y="5754256"/>
            <a:ext cx="2317913" cy="85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34E3149-830D-4DE5-A68B-213FF142D8D4}"/>
              </a:ext>
            </a:extLst>
          </p:cNvPr>
          <p:cNvSpPr txBox="1"/>
          <p:nvPr/>
        </p:nvSpPr>
        <p:spPr>
          <a:xfrm>
            <a:off x="5604605" y="2510956"/>
            <a:ext cx="6203082" cy="857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_tradnl" sz="24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 que decidas creer en tu mente será lo que lograrás que suceda</a:t>
            </a:r>
            <a:endParaRPr lang="es-VE" sz="24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F0678CD-CC59-45A0-BE7A-A430D38BF929}"/>
              </a:ext>
            </a:extLst>
          </p:cNvPr>
          <p:cNvSpPr txBox="1"/>
          <p:nvPr/>
        </p:nvSpPr>
        <p:spPr>
          <a:xfrm>
            <a:off x="5493143" y="662609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1</a:t>
            </a:r>
            <a:endParaRPr lang="es-VE" sz="14400" dirty="0">
              <a:latin typeface="Mistral" panose="03090702030407020403" pitchFamily="66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FBDCDF1-38C3-4B4E-8455-ACA4EE77C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3459" b="18674"/>
          <a:stretch/>
        </p:blipFill>
        <p:spPr>
          <a:xfrm>
            <a:off x="-11684" y="-10962"/>
            <a:ext cx="5441758" cy="68689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01" y="6009318"/>
            <a:ext cx="1521825" cy="56051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8D7891-77C6-4F41-B876-5C4C5B897494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900A80-22DC-4A6E-87F8-CBB821F69D33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EEF468-4B5B-46DB-AF07-535D2C59D86E}"/>
              </a:ext>
            </a:extLst>
          </p:cNvPr>
          <p:cNvSpPr txBox="1"/>
          <p:nvPr/>
        </p:nvSpPr>
        <p:spPr>
          <a:xfrm>
            <a:off x="6500191" y="1405505"/>
            <a:ext cx="5433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="1" dirty="0">
                <a:solidFill>
                  <a:srgbClr val="E83A7A"/>
                </a:solidFill>
                <a:effectLst/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Visualiza y ten </a:t>
            </a:r>
            <a:r>
              <a:rPr lang="es-ES_tradnl" sz="4000" b="1" dirty="0">
                <a:solidFill>
                  <a:srgbClr val="E83A7A"/>
                </a:solidFill>
                <a:latin typeface="Trajan Pro" panose="020205020505060203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endParaRPr lang="en-US" sz="40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5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DEEFAC-A363-47A6-A46C-27C96FFC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0" t="5430" r="19575" b="16454"/>
          <a:stretch/>
        </p:blipFill>
        <p:spPr>
          <a:xfrm>
            <a:off x="8763794" y="0"/>
            <a:ext cx="3428205" cy="69310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1089DC-CD11-49D5-8F7B-FEB9F12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65" y="5994804"/>
            <a:ext cx="1521825" cy="560519"/>
          </a:xfrm>
          <a:prstGeom prst="rect">
            <a:avLst/>
          </a:prstGeom>
        </p:spPr>
      </p:pic>
      <p:sp>
        <p:nvSpPr>
          <p:cNvPr id="9" name="CuadroTexto 5">
            <a:extLst>
              <a:ext uri="{FF2B5EF4-FFF2-40B4-BE49-F238E27FC236}">
                <a16:creationId xmlns:a16="http://schemas.microsoft.com/office/drawing/2014/main" id="{79980461-1F5F-4B4F-9835-81A05D6441AE}"/>
              </a:ext>
            </a:extLst>
          </p:cNvPr>
          <p:cNvSpPr txBox="1"/>
          <p:nvPr/>
        </p:nvSpPr>
        <p:spPr>
          <a:xfrm>
            <a:off x="477270" y="2351763"/>
            <a:ext cx="8163145" cy="12527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2400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Tienes que saber, creer y apropiarte de la responsabilidad de ti misma, no le dejes nada a la suerte, tampoco </a:t>
            </a:r>
            <a:r>
              <a:rPr lang="es-ES_tradnl" sz="2400" dirty="0">
                <a:latin typeface="Raleway"/>
                <a:ea typeface="Calibri" panose="020F0502020204030204" pitchFamily="34" charset="0"/>
                <a:cs typeface="Times New Roman"/>
              </a:rPr>
              <a:t>permitas que</a:t>
            </a:r>
            <a:r>
              <a:rPr lang="es-ES_tradnl" sz="2400" dirty="0">
                <a:effectLst/>
                <a:latin typeface="Raleway"/>
                <a:ea typeface="Calibri" panose="020F0502020204030204" pitchFamily="34" charset="0"/>
                <a:cs typeface="Times New Roman"/>
              </a:rPr>
              <a:t> otros decidan por ti.</a:t>
            </a:r>
            <a:endParaRPr lang="es-VE" sz="2400" dirty="0">
              <a:effectLst/>
              <a:latin typeface="Raleway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885A40E5-501A-4490-AC3D-D674242FC0D7}"/>
              </a:ext>
            </a:extLst>
          </p:cNvPr>
          <p:cNvSpPr txBox="1"/>
          <p:nvPr/>
        </p:nvSpPr>
        <p:spPr>
          <a:xfrm>
            <a:off x="349300" y="530087"/>
            <a:ext cx="139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400" b="1" dirty="0">
                <a:solidFill>
                  <a:srgbClr val="E83A7A"/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2</a:t>
            </a:r>
            <a:endParaRPr lang="es-VE" sz="14400" dirty="0">
              <a:latin typeface="Mistral" panose="03090702030407020403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3E4A06-2FFA-4AFD-BBC8-D767D9002814}"/>
              </a:ext>
            </a:extLst>
          </p:cNvPr>
          <p:cNvSpPr txBox="1"/>
          <p:nvPr/>
        </p:nvSpPr>
        <p:spPr>
          <a:xfrm>
            <a:off x="1549852" y="894353"/>
            <a:ext cx="7086796" cy="13826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Ten responsabilidad </a:t>
            </a: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de</a:t>
            </a:r>
            <a:endParaRPr lang="en-US"/>
          </a:p>
          <a:p>
            <a:pPr lvl="0">
              <a:lnSpc>
                <a:spcPct val="107000"/>
              </a:lnSpc>
            </a:pPr>
            <a:r>
              <a:rPr lang="es-ES_tradnl" sz="4000" b="1">
                <a:solidFill>
                  <a:srgbClr val="E83A7A"/>
                </a:solidFill>
                <a:latin typeface="Trajan Pro"/>
                <a:ea typeface="Calibri" panose="020F0502020204030204" pitchFamily="34" charset="0"/>
                <a:cs typeface="Times New Roman"/>
              </a:rPr>
              <a:t>tus</a:t>
            </a:r>
            <a:r>
              <a:rPr lang="es-ES_tradnl" sz="4000" b="1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 </a:t>
            </a:r>
            <a:r>
              <a:rPr lang="es-ES_tradnl" sz="4000" b="1" dirty="0">
                <a:solidFill>
                  <a:srgbClr val="E83A7A"/>
                </a:solidFill>
                <a:effectLst/>
                <a:latin typeface="Trajan Pro"/>
                <a:ea typeface="Calibri" panose="020F0502020204030204" pitchFamily="34" charset="0"/>
                <a:cs typeface="Times New Roman"/>
              </a:rPr>
              <a:t>propias decisiones.</a:t>
            </a:r>
            <a:endParaRPr lang="es-ES_tradn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68B309-0580-400E-888B-3D37E45E4418}"/>
              </a:ext>
            </a:extLst>
          </p:cNvPr>
          <p:cNvCxnSpPr>
            <a:cxnSpLocks/>
          </p:cNvCxnSpPr>
          <p:nvPr/>
        </p:nvCxnSpPr>
        <p:spPr>
          <a:xfrm>
            <a:off x="258417" y="0"/>
            <a:ext cx="0" cy="685800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6B727E-9B24-4C1E-9920-89F2ADF7C511}"/>
              </a:ext>
            </a:extLst>
          </p:cNvPr>
          <p:cNvCxnSpPr>
            <a:cxnSpLocks/>
          </p:cNvCxnSpPr>
          <p:nvPr/>
        </p:nvCxnSpPr>
        <p:spPr>
          <a:xfrm>
            <a:off x="0" y="265043"/>
            <a:ext cx="12192000" cy="0"/>
          </a:xfrm>
          <a:prstGeom prst="line">
            <a:avLst/>
          </a:prstGeom>
          <a:ln w="38100">
            <a:solidFill>
              <a:srgbClr val="D1AB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2720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1245</Words>
  <Application>Microsoft Office PowerPoint</Application>
  <PresentationFormat>Panorámica</PresentationFormat>
  <Paragraphs>124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Studio 31</dc:creator>
  <cp:lastModifiedBy>Luisa Muñoz</cp:lastModifiedBy>
  <cp:revision>97</cp:revision>
  <dcterms:created xsi:type="dcterms:W3CDTF">2021-09-28T04:42:46Z</dcterms:created>
  <dcterms:modified xsi:type="dcterms:W3CDTF">2021-10-12T17:20:29Z</dcterms:modified>
</cp:coreProperties>
</file>